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4" r:id="rId3"/>
  </p:sldMasterIdLst>
  <p:notesMasterIdLst>
    <p:notesMasterId r:id="rId30"/>
  </p:notesMasterIdLst>
  <p:sldIdLst>
    <p:sldId id="290" r:id="rId4"/>
    <p:sldId id="334" r:id="rId5"/>
    <p:sldId id="283" r:id="rId6"/>
    <p:sldId id="273" r:id="rId7"/>
    <p:sldId id="284" r:id="rId8"/>
    <p:sldId id="315" r:id="rId9"/>
    <p:sldId id="314" r:id="rId10"/>
    <p:sldId id="348" r:id="rId11"/>
    <p:sldId id="338" r:id="rId12"/>
    <p:sldId id="313" r:id="rId13"/>
    <p:sldId id="339" r:id="rId14"/>
    <p:sldId id="340" r:id="rId15"/>
    <p:sldId id="342" r:id="rId16"/>
    <p:sldId id="343" r:id="rId17"/>
    <p:sldId id="344" r:id="rId18"/>
    <p:sldId id="345" r:id="rId19"/>
    <p:sldId id="288" r:id="rId20"/>
    <p:sldId id="346" r:id="rId21"/>
    <p:sldId id="347" r:id="rId22"/>
    <p:sldId id="272" r:id="rId23"/>
    <p:sldId id="276" r:id="rId24"/>
    <p:sldId id="305" r:id="rId25"/>
    <p:sldId id="278" r:id="rId26"/>
    <p:sldId id="311" r:id="rId27"/>
    <p:sldId id="310" r:id="rId28"/>
    <p:sldId id="270"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8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57A09-BB45-4612-9999-D556362C556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801F7E0-1EB8-46D6-8C1D-72885D5229E6}">
      <dgm:prSet phldrT="[نص]"/>
      <dgm:spPr>
        <a:blipFill rotWithShape="0">
          <a:blip xmlns:r="http://schemas.openxmlformats.org/officeDocument/2006/relationships" r:embed="rId1"/>
          <a:srcRect/>
          <a:stretch>
            <a:fillRect t="-5000" b="-5000"/>
          </a:stretch>
        </a:blipFill>
      </dgm:spPr>
      <dgm:t>
        <a:bodyPr/>
        <a:lstStyle/>
        <a:p>
          <a:pPr algn="r"/>
          <a:r>
            <a:rPr lang="ar-IQ" b="1" dirty="0">
              <a:solidFill>
                <a:srgbClr val="FF0000"/>
              </a:solidFill>
            </a:rPr>
            <a:t>الكرة الطائرة</a:t>
          </a:r>
          <a:endParaRPr lang="en-US" dirty="0"/>
        </a:p>
      </dgm:t>
    </dgm:pt>
    <dgm:pt modelId="{FACABB8C-EFC5-4565-A138-C552EE241734}" type="parTrans" cxnId="{C2FB22D2-DB61-4BBF-9852-CF4EC4D79B8A}">
      <dgm:prSet/>
      <dgm:spPr/>
      <dgm:t>
        <a:bodyPr/>
        <a:lstStyle/>
        <a:p>
          <a:endParaRPr lang="en-US"/>
        </a:p>
      </dgm:t>
    </dgm:pt>
    <dgm:pt modelId="{A3E6C40F-A6CC-49EE-9BBF-1E49152910B2}" type="sibTrans" cxnId="{C2FB22D2-DB61-4BBF-9852-CF4EC4D79B8A}">
      <dgm:prSet/>
      <dgm:spPr/>
      <dgm:t>
        <a:bodyPr/>
        <a:lstStyle/>
        <a:p>
          <a:endParaRPr lang="en-US"/>
        </a:p>
      </dgm:t>
    </dgm:pt>
    <dgm:pt modelId="{76AA39E9-8FBF-4709-BF3B-CC0FCFF7E1A2}">
      <dgm:prSet phldrT="[نص]"/>
      <dgm:spPr>
        <a:blipFill rotWithShape="0">
          <a:blip xmlns:r="http://schemas.openxmlformats.org/officeDocument/2006/relationships" r:embed="rId1"/>
          <a:srcRect/>
          <a:stretch>
            <a:fillRect t="-5000" b="-5000"/>
          </a:stretch>
        </a:blipFill>
      </dgm:spPr>
      <dgm:t>
        <a:bodyPr/>
        <a:lstStyle/>
        <a:p>
          <a:r>
            <a:rPr lang="ar-IQ" b="1" dirty="0">
              <a:solidFill>
                <a:srgbClr val="FF0000"/>
              </a:solidFill>
            </a:rPr>
            <a:t>الكرة الطائرة</a:t>
          </a:r>
          <a:endParaRPr lang="en-US" dirty="0"/>
        </a:p>
      </dgm:t>
    </dgm:pt>
    <dgm:pt modelId="{FE523FD3-518D-4601-BE0B-6F2E3CDFBC85}" type="parTrans" cxnId="{98CC3E57-4CD5-4701-A75E-AF1F5DA83174}">
      <dgm:prSet/>
      <dgm:spPr/>
      <dgm:t>
        <a:bodyPr/>
        <a:lstStyle/>
        <a:p>
          <a:endParaRPr lang="en-US"/>
        </a:p>
      </dgm:t>
    </dgm:pt>
    <dgm:pt modelId="{8313B0E3-85A7-439F-8B62-404DD00D725E}" type="sibTrans" cxnId="{98CC3E57-4CD5-4701-A75E-AF1F5DA83174}">
      <dgm:prSet/>
      <dgm:spPr/>
      <dgm:t>
        <a:bodyPr/>
        <a:lstStyle/>
        <a:p>
          <a:endParaRPr lang="en-US"/>
        </a:p>
      </dgm:t>
    </dgm:pt>
    <dgm:pt modelId="{DDF1F857-B8FF-4180-A16E-90B2A12049D5}">
      <dgm:prSet custT="1"/>
      <dgm:spPr>
        <a:solidFill>
          <a:schemeClr val="accent3">
            <a:lumMod val="20000"/>
            <a:lumOff val="80000"/>
            <a:alpha val="90000"/>
          </a:schemeClr>
        </a:solidFill>
      </dgm:spPr>
      <dgm:t>
        <a:bodyPr/>
        <a:lstStyle/>
        <a:p>
          <a:pPr algn="ctr"/>
          <a:r>
            <a:rPr lang="ar-IQ" sz="3600" b="1" dirty="0"/>
            <a:t>طلاب المرحلة الثالثة – كلية التربية البدنية وعلوم الرياضة – جامعة البصرة</a:t>
          </a:r>
          <a:endParaRPr lang="en-US" sz="3600" b="1" dirty="0"/>
        </a:p>
      </dgm:t>
    </dgm:pt>
    <dgm:pt modelId="{F6CF91E4-D9BC-4B17-84BF-C00220C96BF1}" type="parTrans" cxnId="{2595E0DD-C270-4320-8314-96D34FAE99A2}">
      <dgm:prSet/>
      <dgm:spPr/>
      <dgm:t>
        <a:bodyPr/>
        <a:lstStyle/>
        <a:p>
          <a:endParaRPr lang="en-US"/>
        </a:p>
      </dgm:t>
    </dgm:pt>
    <dgm:pt modelId="{36983878-7B1C-4D3A-9CE7-653676257BEF}" type="sibTrans" cxnId="{2595E0DD-C270-4320-8314-96D34FAE99A2}">
      <dgm:prSet/>
      <dgm:spPr/>
      <dgm:t>
        <a:bodyPr/>
        <a:lstStyle/>
        <a:p>
          <a:endParaRPr lang="en-US"/>
        </a:p>
      </dgm:t>
    </dgm:pt>
    <dgm:pt modelId="{5213A18F-4CD6-4385-ADA3-1ABD19331679}">
      <dgm:prSet custT="1"/>
      <dgm:spPr>
        <a:solidFill>
          <a:schemeClr val="accent2">
            <a:lumMod val="40000"/>
            <a:lumOff val="60000"/>
            <a:alpha val="90000"/>
          </a:schemeClr>
        </a:solidFill>
      </dgm:spPr>
      <dgm:t>
        <a:bodyPr/>
        <a:lstStyle/>
        <a:p>
          <a:pPr algn="ctr"/>
          <a:r>
            <a:rPr lang="ar-IQ" sz="3600" b="1" dirty="0"/>
            <a:t>المكان : كلية التربية البدنية وعلوم الرياضة – جامعة البصرة</a:t>
          </a:r>
          <a:endParaRPr lang="en-US" sz="3600" b="1" dirty="0"/>
        </a:p>
      </dgm:t>
    </dgm:pt>
    <dgm:pt modelId="{7E5CA8A7-A63D-4883-A010-7E7C6246A53C}" type="parTrans" cxnId="{001BF3AB-CC75-4CB8-9D61-284454857D5C}">
      <dgm:prSet/>
      <dgm:spPr/>
      <dgm:t>
        <a:bodyPr/>
        <a:lstStyle/>
        <a:p>
          <a:endParaRPr lang="en-US"/>
        </a:p>
      </dgm:t>
    </dgm:pt>
    <dgm:pt modelId="{AA5A719F-BAAA-4F19-AADE-031F37B1FF8F}" type="sibTrans" cxnId="{001BF3AB-CC75-4CB8-9D61-284454857D5C}">
      <dgm:prSet/>
      <dgm:spPr/>
      <dgm:t>
        <a:bodyPr/>
        <a:lstStyle/>
        <a:p>
          <a:endParaRPr lang="en-US"/>
        </a:p>
      </dgm:t>
    </dgm:pt>
    <dgm:pt modelId="{C34CFDD7-9FFC-4B78-922C-A7CF15170395}">
      <dgm:prSet/>
      <dgm:spPr>
        <a:solidFill>
          <a:schemeClr val="accent4">
            <a:lumMod val="20000"/>
            <a:lumOff val="80000"/>
            <a:alpha val="90000"/>
          </a:schemeClr>
        </a:solidFill>
      </dgm:spPr>
      <dgm:t>
        <a:bodyPr/>
        <a:lstStyle/>
        <a:p>
          <a:pPr algn="r"/>
          <a:r>
            <a:rPr lang="ar-IQ" dirty="0"/>
            <a:t>زمن المحاضرة : ساعتان</a:t>
          </a:r>
          <a:endParaRPr lang="en-US" dirty="0"/>
        </a:p>
      </dgm:t>
    </dgm:pt>
    <dgm:pt modelId="{C9D2B012-6A2D-41FD-AD3A-6998C5A7936E}" type="parTrans" cxnId="{B5AECBFD-D8EF-485D-B907-3E2CD742D7EF}">
      <dgm:prSet/>
      <dgm:spPr/>
      <dgm:t>
        <a:bodyPr/>
        <a:lstStyle/>
        <a:p>
          <a:endParaRPr lang="en-US"/>
        </a:p>
      </dgm:t>
    </dgm:pt>
    <dgm:pt modelId="{5AA85043-CED6-4CB4-B6BA-35CBDF0E4179}" type="sibTrans" cxnId="{B5AECBFD-D8EF-485D-B907-3E2CD742D7EF}">
      <dgm:prSet/>
      <dgm:spPr/>
      <dgm:t>
        <a:bodyPr/>
        <a:lstStyle/>
        <a:p>
          <a:endParaRPr lang="en-US"/>
        </a:p>
      </dgm:t>
    </dgm:pt>
    <dgm:pt modelId="{7759A362-CD3F-48EF-A596-E7579A7E4C9F}">
      <dgm:prSet phldrT="[نص]"/>
      <dgm:spPr>
        <a:blipFill rotWithShape="0">
          <a:blip xmlns:r="http://schemas.openxmlformats.org/officeDocument/2006/relationships" r:embed="rId1"/>
          <a:srcRect/>
          <a:stretch>
            <a:fillRect t="-5000" b="-5000"/>
          </a:stretch>
        </a:blipFill>
      </dgm:spPr>
      <dgm:t>
        <a:bodyPr/>
        <a:lstStyle/>
        <a:p>
          <a:pPr algn="r"/>
          <a:r>
            <a:rPr lang="ar-IQ" b="1" dirty="0">
              <a:solidFill>
                <a:srgbClr val="FF0000"/>
              </a:solidFill>
            </a:rPr>
            <a:t>الكرة الطائرة</a:t>
          </a:r>
          <a:endParaRPr lang="en-US" b="1" dirty="0">
            <a:solidFill>
              <a:srgbClr val="FF0000"/>
            </a:solidFill>
          </a:endParaRPr>
        </a:p>
      </dgm:t>
    </dgm:pt>
    <dgm:pt modelId="{CE72B801-BE92-4784-9242-029F67B4F127}" type="sibTrans" cxnId="{D391172C-C508-4B3E-AA40-E3E2E9226E37}">
      <dgm:prSet/>
      <dgm:spPr/>
      <dgm:t>
        <a:bodyPr/>
        <a:lstStyle/>
        <a:p>
          <a:endParaRPr lang="en-US"/>
        </a:p>
      </dgm:t>
    </dgm:pt>
    <dgm:pt modelId="{65957274-BD4C-4CF0-825F-566E8FE643FC}" type="parTrans" cxnId="{D391172C-C508-4B3E-AA40-E3E2E9226E37}">
      <dgm:prSet/>
      <dgm:spPr/>
      <dgm:t>
        <a:bodyPr/>
        <a:lstStyle/>
        <a:p>
          <a:endParaRPr lang="en-US"/>
        </a:p>
      </dgm:t>
    </dgm:pt>
    <dgm:pt modelId="{5BCA955D-AD40-4AA4-B834-44E635005B67}" type="pres">
      <dgm:prSet presAssocID="{4D657A09-BB45-4612-9999-D556362C5560}" presName="linearFlow" presStyleCnt="0">
        <dgm:presLayoutVars>
          <dgm:dir/>
          <dgm:animLvl val="lvl"/>
          <dgm:resizeHandles val="exact"/>
        </dgm:presLayoutVars>
      </dgm:prSet>
      <dgm:spPr/>
    </dgm:pt>
    <dgm:pt modelId="{E9A1511D-82BD-428E-9BB4-3FE9469DB740}" type="pres">
      <dgm:prSet presAssocID="{7759A362-CD3F-48EF-A596-E7579A7E4C9F}" presName="composite" presStyleCnt="0"/>
      <dgm:spPr/>
    </dgm:pt>
    <dgm:pt modelId="{DBCC2705-4DC2-4FBF-8232-2FCD9508F409}" type="pres">
      <dgm:prSet presAssocID="{7759A362-CD3F-48EF-A596-E7579A7E4C9F}" presName="parentText" presStyleLbl="alignNode1" presStyleIdx="0" presStyleCnt="3">
        <dgm:presLayoutVars>
          <dgm:chMax val="1"/>
          <dgm:bulletEnabled val="1"/>
        </dgm:presLayoutVars>
      </dgm:prSet>
      <dgm:spPr/>
    </dgm:pt>
    <dgm:pt modelId="{F5514EC0-BA88-46AD-B78D-E7DD3895D291}" type="pres">
      <dgm:prSet presAssocID="{7759A362-CD3F-48EF-A596-E7579A7E4C9F}" presName="descendantText" presStyleLbl="alignAcc1" presStyleIdx="0" presStyleCnt="3" custScaleY="100000">
        <dgm:presLayoutVars>
          <dgm:bulletEnabled val="1"/>
        </dgm:presLayoutVars>
      </dgm:prSet>
      <dgm:spPr/>
    </dgm:pt>
    <dgm:pt modelId="{B1CB4234-5C34-4848-9E17-39DD2F7DDA27}" type="pres">
      <dgm:prSet presAssocID="{CE72B801-BE92-4784-9242-029F67B4F127}" presName="sp" presStyleCnt="0"/>
      <dgm:spPr/>
    </dgm:pt>
    <dgm:pt modelId="{44EFD331-2082-49B1-9861-F3D0AD977B6E}" type="pres">
      <dgm:prSet presAssocID="{8801F7E0-1EB8-46D6-8C1D-72885D5229E6}" presName="composite" presStyleCnt="0"/>
      <dgm:spPr/>
    </dgm:pt>
    <dgm:pt modelId="{6D2FA63C-8F38-4086-A547-3BDA888C9744}" type="pres">
      <dgm:prSet presAssocID="{8801F7E0-1EB8-46D6-8C1D-72885D5229E6}" presName="parentText" presStyleLbl="alignNode1" presStyleIdx="1" presStyleCnt="3">
        <dgm:presLayoutVars>
          <dgm:chMax val="1"/>
          <dgm:bulletEnabled val="1"/>
        </dgm:presLayoutVars>
      </dgm:prSet>
      <dgm:spPr/>
    </dgm:pt>
    <dgm:pt modelId="{540ED04D-D30E-4915-81E9-5BF68400DA01}" type="pres">
      <dgm:prSet presAssocID="{8801F7E0-1EB8-46D6-8C1D-72885D5229E6}" presName="descendantText" presStyleLbl="alignAcc1" presStyleIdx="1" presStyleCnt="3">
        <dgm:presLayoutVars>
          <dgm:bulletEnabled val="1"/>
        </dgm:presLayoutVars>
      </dgm:prSet>
      <dgm:spPr/>
    </dgm:pt>
    <dgm:pt modelId="{4EBE1C0D-7571-4129-BA84-65C8FE83B68D}" type="pres">
      <dgm:prSet presAssocID="{A3E6C40F-A6CC-49EE-9BBF-1E49152910B2}" presName="sp" presStyleCnt="0"/>
      <dgm:spPr/>
    </dgm:pt>
    <dgm:pt modelId="{2AB29482-1211-40CD-9588-3C80AB21C342}" type="pres">
      <dgm:prSet presAssocID="{76AA39E9-8FBF-4709-BF3B-CC0FCFF7E1A2}" presName="composite" presStyleCnt="0"/>
      <dgm:spPr/>
    </dgm:pt>
    <dgm:pt modelId="{9461738B-10A5-42FA-BDF6-1ABB89F6449D}" type="pres">
      <dgm:prSet presAssocID="{76AA39E9-8FBF-4709-BF3B-CC0FCFF7E1A2}" presName="parentText" presStyleLbl="alignNode1" presStyleIdx="2" presStyleCnt="3">
        <dgm:presLayoutVars>
          <dgm:chMax val="1"/>
          <dgm:bulletEnabled val="1"/>
        </dgm:presLayoutVars>
      </dgm:prSet>
      <dgm:spPr/>
    </dgm:pt>
    <dgm:pt modelId="{5D62D29C-3733-40E1-AB49-6E9DA436569F}" type="pres">
      <dgm:prSet presAssocID="{76AA39E9-8FBF-4709-BF3B-CC0FCFF7E1A2}" presName="descendantText" presStyleLbl="alignAcc1" presStyleIdx="2" presStyleCnt="3">
        <dgm:presLayoutVars>
          <dgm:bulletEnabled val="1"/>
        </dgm:presLayoutVars>
      </dgm:prSet>
      <dgm:spPr/>
    </dgm:pt>
  </dgm:ptLst>
  <dgm:cxnLst>
    <dgm:cxn modelId="{58F17C03-2714-4D55-A89F-3D0FDDDE2D94}" type="presOf" srcId="{8801F7E0-1EB8-46D6-8C1D-72885D5229E6}" destId="{6D2FA63C-8F38-4086-A547-3BDA888C9744}" srcOrd="0" destOrd="0" presId="urn:microsoft.com/office/officeart/2005/8/layout/chevron2"/>
    <dgm:cxn modelId="{AC705110-4975-4551-A48D-8C8AC4788D53}" type="presOf" srcId="{76AA39E9-8FBF-4709-BF3B-CC0FCFF7E1A2}" destId="{9461738B-10A5-42FA-BDF6-1ABB89F6449D}" srcOrd="0" destOrd="0" presId="urn:microsoft.com/office/officeart/2005/8/layout/chevron2"/>
    <dgm:cxn modelId="{D391172C-C508-4B3E-AA40-E3E2E9226E37}" srcId="{4D657A09-BB45-4612-9999-D556362C5560}" destId="{7759A362-CD3F-48EF-A596-E7579A7E4C9F}" srcOrd="0" destOrd="0" parTransId="{65957274-BD4C-4CF0-825F-566E8FE643FC}" sibTransId="{CE72B801-BE92-4784-9242-029F67B4F127}"/>
    <dgm:cxn modelId="{865CBE5F-A2E4-443D-AC33-4FFCA2BEEB47}" type="presOf" srcId="{C34CFDD7-9FFC-4B78-922C-A7CF15170395}" destId="{5D62D29C-3733-40E1-AB49-6E9DA436569F}" srcOrd="0" destOrd="0" presId="urn:microsoft.com/office/officeart/2005/8/layout/chevron2"/>
    <dgm:cxn modelId="{A44C104B-0918-4747-B36C-820B54BE8130}" type="presOf" srcId="{7759A362-CD3F-48EF-A596-E7579A7E4C9F}" destId="{DBCC2705-4DC2-4FBF-8232-2FCD9508F409}" srcOrd="0" destOrd="0" presId="urn:microsoft.com/office/officeart/2005/8/layout/chevron2"/>
    <dgm:cxn modelId="{43A9CD4F-FC5E-481A-8468-38AF69132EE0}" type="presOf" srcId="{5213A18F-4CD6-4385-ADA3-1ABD19331679}" destId="{540ED04D-D30E-4915-81E9-5BF68400DA01}" srcOrd="0" destOrd="0" presId="urn:microsoft.com/office/officeart/2005/8/layout/chevron2"/>
    <dgm:cxn modelId="{98CC3E57-4CD5-4701-A75E-AF1F5DA83174}" srcId="{4D657A09-BB45-4612-9999-D556362C5560}" destId="{76AA39E9-8FBF-4709-BF3B-CC0FCFF7E1A2}" srcOrd="2" destOrd="0" parTransId="{FE523FD3-518D-4601-BE0B-6F2E3CDFBC85}" sibTransId="{8313B0E3-85A7-439F-8B62-404DD00D725E}"/>
    <dgm:cxn modelId="{001BF3AB-CC75-4CB8-9D61-284454857D5C}" srcId="{8801F7E0-1EB8-46D6-8C1D-72885D5229E6}" destId="{5213A18F-4CD6-4385-ADA3-1ABD19331679}" srcOrd="0" destOrd="0" parTransId="{7E5CA8A7-A63D-4883-A010-7E7C6246A53C}" sibTransId="{AA5A719F-BAAA-4F19-AADE-031F37B1FF8F}"/>
    <dgm:cxn modelId="{EDB9C1BD-BD59-4F30-A991-D3528FCA1BD1}" type="presOf" srcId="{DDF1F857-B8FF-4180-A16E-90B2A12049D5}" destId="{F5514EC0-BA88-46AD-B78D-E7DD3895D291}" srcOrd="0" destOrd="0" presId="urn:microsoft.com/office/officeart/2005/8/layout/chevron2"/>
    <dgm:cxn modelId="{C2FB22D2-DB61-4BBF-9852-CF4EC4D79B8A}" srcId="{4D657A09-BB45-4612-9999-D556362C5560}" destId="{8801F7E0-1EB8-46D6-8C1D-72885D5229E6}" srcOrd="1" destOrd="0" parTransId="{FACABB8C-EFC5-4565-A138-C552EE241734}" sibTransId="{A3E6C40F-A6CC-49EE-9BBF-1E49152910B2}"/>
    <dgm:cxn modelId="{2595E0DD-C270-4320-8314-96D34FAE99A2}" srcId="{7759A362-CD3F-48EF-A596-E7579A7E4C9F}" destId="{DDF1F857-B8FF-4180-A16E-90B2A12049D5}" srcOrd="0" destOrd="0" parTransId="{F6CF91E4-D9BC-4B17-84BF-C00220C96BF1}" sibTransId="{36983878-7B1C-4D3A-9CE7-653676257BEF}"/>
    <dgm:cxn modelId="{80BB12EA-C4B9-4D37-8E24-C3A628B5DB75}" type="presOf" srcId="{4D657A09-BB45-4612-9999-D556362C5560}" destId="{5BCA955D-AD40-4AA4-B834-44E635005B67}" srcOrd="0" destOrd="0" presId="urn:microsoft.com/office/officeart/2005/8/layout/chevron2"/>
    <dgm:cxn modelId="{B5AECBFD-D8EF-485D-B907-3E2CD742D7EF}" srcId="{76AA39E9-8FBF-4709-BF3B-CC0FCFF7E1A2}" destId="{C34CFDD7-9FFC-4B78-922C-A7CF15170395}" srcOrd="0" destOrd="0" parTransId="{C9D2B012-6A2D-41FD-AD3A-6998C5A7936E}" sibTransId="{5AA85043-CED6-4CB4-B6BA-35CBDF0E4179}"/>
    <dgm:cxn modelId="{34A20EC5-1373-409A-8590-4C1DE8299A09}" type="presParOf" srcId="{5BCA955D-AD40-4AA4-B834-44E635005B67}" destId="{E9A1511D-82BD-428E-9BB4-3FE9469DB740}" srcOrd="0" destOrd="0" presId="urn:microsoft.com/office/officeart/2005/8/layout/chevron2"/>
    <dgm:cxn modelId="{C34F0979-A10B-4C25-8749-76443D08770E}" type="presParOf" srcId="{E9A1511D-82BD-428E-9BB4-3FE9469DB740}" destId="{DBCC2705-4DC2-4FBF-8232-2FCD9508F409}" srcOrd="0" destOrd="0" presId="urn:microsoft.com/office/officeart/2005/8/layout/chevron2"/>
    <dgm:cxn modelId="{E6EE6801-607A-4D52-B333-68A3B4F9782D}" type="presParOf" srcId="{E9A1511D-82BD-428E-9BB4-3FE9469DB740}" destId="{F5514EC0-BA88-46AD-B78D-E7DD3895D291}" srcOrd="1" destOrd="0" presId="urn:microsoft.com/office/officeart/2005/8/layout/chevron2"/>
    <dgm:cxn modelId="{7FBB8BEC-B911-4681-956F-5381B9FB25E2}" type="presParOf" srcId="{5BCA955D-AD40-4AA4-B834-44E635005B67}" destId="{B1CB4234-5C34-4848-9E17-39DD2F7DDA27}" srcOrd="1" destOrd="0" presId="urn:microsoft.com/office/officeart/2005/8/layout/chevron2"/>
    <dgm:cxn modelId="{07897FEC-0D78-4CE9-BFC8-8AA7D7E7E4F1}" type="presParOf" srcId="{5BCA955D-AD40-4AA4-B834-44E635005B67}" destId="{44EFD331-2082-49B1-9861-F3D0AD977B6E}" srcOrd="2" destOrd="0" presId="urn:microsoft.com/office/officeart/2005/8/layout/chevron2"/>
    <dgm:cxn modelId="{FF707214-5D2F-43BE-B70C-60B2FFE0C579}" type="presParOf" srcId="{44EFD331-2082-49B1-9861-F3D0AD977B6E}" destId="{6D2FA63C-8F38-4086-A547-3BDA888C9744}" srcOrd="0" destOrd="0" presId="urn:microsoft.com/office/officeart/2005/8/layout/chevron2"/>
    <dgm:cxn modelId="{A1424954-EDC7-45B9-A19D-BF0395064D84}" type="presParOf" srcId="{44EFD331-2082-49B1-9861-F3D0AD977B6E}" destId="{540ED04D-D30E-4915-81E9-5BF68400DA01}" srcOrd="1" destOrd="0" presId="urn:microsoft.com/office/officeart/2005/8/layout/chevron2"/>
    <dgm:cxn modelId="{9F8B3307-C29F-41C4-A4E3-93BCA5998905}" type="presParOf" srcId="{5BCA955D-AD40-4AA4-B834-44E635005B67}" destId="{4EBE1C0D-7571-4129-BA84-65C8FE83B68D}" srcOrd="3" destOrd="0" presId="urn:microsoft.com/office/officeart/2005/8/layout/chevron2"/>
    <dgm:cxn modelId="{3C1C96A1-1A8C-43E7-A645-C8F2BF1D5409}" type="presParOf" srcId="{5BCA955D-AD40-4AA4-B834-44E635005B67}" destId="{2AB29482-1211-40CD-9588-3C80AB21C342}" srcOrd="4" destOrd="0" presId="urn:microsoft.com/office/officeart/2005/8/layout/chevron2"/>
    <dgm:cxn modelId="{F762532A-495A-41F0-9D01-042FFE42A6D6}" type="presParOf" srcId="{2AB29482-1211-40CD-9588-3C80AB21C342}" destId="{9461738B-10A5-42FA-BDF6-1ABB89F6449D}" srcOrd="0" destOrd="0" presId="urn:microsoft.com/office/officeart/2005/8/layout/chevron2"/>
    <dgm:cxn modelId="{E399F42C-E081-46AD-B2F8-46DABAB01698}" type="presParOf" srcId="{2AB29482-1211-40CD-9588-3C80AB21C342}" destId="{5D62D29C-3733-40E1-AB49-6E9DA43656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90B67-3660-4919-9B3F-2D75AD43BDC8}" type="doc">
      <dgm:prSet loTypeId="urn:microsoft.com/office/officeart/2005/8/layout/pyramid2" loCatId="list" qsTypeId="urn:microsoft.com/office/officeart/2005/8/quickstyle/simple1" qsCatId="simple" csTypeId="urn:microsoft.com/office/officeart/2005/8/colors/accent1_2" csCatId="accent1" phldr="1"/>
      <dgm:spPr/>
    </dgm:pt>
    <dgm:pt modelId="{508D3DBD-9D25-4DD8-B276-C414A64AE565}">
      <dgm:prSet phldrT="[نص]" custT="1"/>
      <dgm:spPr>
        <a:xfrm>
          <a:off x="2601039" y="190565"/>
          <a:ext cx="1232058" cy="224347"/>
        </a:xfrm>
        <a:prstGeom prst="roundRect">
          <a:avLst/>
        </a:prstGeom>
        <a:solidFill>
          <a:srgbClr val="92D050">
            <a:alpha val="90000"/>
          </a:srgbClr>
        </a:solidFill>
        <a:ln w="12700" cap="flat" cmpd="sng" algn="ctr">
          <a:solidFill>
            <a:srgbClr val="4472C4">
              <a:hueOff val="0"/>
              <a:satOff val="0"/>
              <a:lumOff val="0"/>
              <a:alphaOff val="0"/>
            </a:srgbClr>
          </a:solidFill>
          <a:prstDash val="solid"/>
          <a:miter lim="800000"/>
        </a:ln>
        <a:effectLst/>
      </dgm:spPr>
      <dgm:t>
        <a:bodyPr/>
        <a:lstStyle/>
        <a:p>
          <a:pPr>
            <a:buNone/>
          </a:pPr>
          <a:r>
            <a:rPr lang="ar-IQ" sz="2400" b="1" dirty="0">
              <a:solidFill>
                <a:sysClr val="windowText" lastClr="000000">
                  <a:hueOff val="0"/>
                  <a:satOff val="0"/>
                  <a:lumOff val="0"/>
                  <a:alphaOff val="0"/>
                </a:sysClr>
              </a:solidFill>
              <a:latin typeface="Calibri" panose="020F0502020204030204"/>
              <a:ea typeface="+mn-ea"/>
              <a:cs typeface="Arial" panose="020B0604020202020204" pitchFamily="34" charset="0"/>
            </a:rPr>
            <a:t>الابتكار</a:t>
          </a:r>
          <a:endParaRPr lang="en-US" sz="2400" b="1" dirty="0">
            <a:solidFill>
              <a:sysClr val="windowText" lastClr="000000">
                <a:hueOff val="0"/>
                <a:satOff val="0"/>
                <a:lumOff val="0"/>
                <a:alphaOff val="0"/>
              </a:sysClr>
            </a:solidFill>
            <a:latin typeface="Calibri" panose="020F0502020204030204"/>
            <a:ea typeface="+mn-ea"/>
            <a:cs typeface="+mn-cs"/>
          </a:endParaRPr>
        </a:p>
      </dgm:t>
    </dgm:pt>
    <dgm:pt modelId="{5B60CD4F-A84F-4CAB-9C0D-EB35B5E376CA}" type="parTrans" cxnId="{60A03C73-0AEA-4394-BF37-1F1E39FD9592}">
      <dgm:prSet/>
      <dgm:spPr/>
      <dgm:t>
        <a:bodyPr/>
        <a:lstStyle/>
        <a:p>
          <a:endParaRPr lang="en-US"/>
        </a:p>
      </dgm:t>
    </dgm:pt>
    <dgm:pt modelId="{9A48C3CA-68D0-4143-BA43-8016BB7672D9}" type="sibTrans" cxnId="{60A03C73-0AEA-4394-BF37-1F1E39FD9592}">
      <dgm:prSet/>
      <dgm:spPr/>
      <dgm:t>
        <a:bodyPr/>
        <a:lstStyle/>
        <a:p>
          <a:endParaRPr lang="en-US"/>
        </a:p>
      </dgm:t>
    </dgm:pt>
    <dgm:pt modelId="{C63AD397-68BF-4995-A84A-8498AB67198C}">
      <dgm:prSet phldrT="[نص]" custT="1"/>
      <dgm:spPr>
        <a:xfrm>
          <a:off x="2601039" y="442956"/>
          <a:ext cx="1232058" cy="224347"/>
        </a:xfrm>
        <a:prstGeom prst="roundRect">
          <a:avLst/>
        </a:prstGeom>
        <a:solidFill>
          <a:srgbClr val="4472C4">
            <a:lumMod val="60000"/>
            <a:lumOff val="40000"/>
            <a:alpha val="90000"/>
          </a:srgbClr>
        </a:solidFill>
        <a:ln w="12700" cap="flat" cmpd="sng" algn="ctr">
          <a:solidFill>
            <a:srgbClr val="4472C4">
              <a:hueOff val="0"/>
              <a:satOff val="0"/>
              <a:lumOff val="0"/>
              <a:alphaOff val="0"/>
            </a:srgbClr>
          </a:solidFill>
          <a:prstDash val="solid"/>
          <a:miter lim="800000"/>
        </a:ln>
        <a:effectLst/>
      </dgm:spPr>
      <dgm:t>
        <a:bodyPr/>
        <a:lstStyle/>
        <a:p>
          <a:pPr>
            <a:buNone/>
          </a:pPr>
          <a:r>
            <a:rPr lang="ar-IQ" sz="2400" b="1">
              <a:solidFill>
                <a:sysClr val="windowText" lastClr="000000">
                  <a:hueOff val="0"/>
                  <a:satOff val="0"/>
                  <a:lumOff val="0"/>
                  <a:alphaOff val="0"/>
                </a:sysClr>
              </a:solidFill>
              <a:latin typeface="Calibri" panose="020F0502020204030204"/>
              <a:ea typeface="+mn-ea"/>
              <a:cs typeface="Arial" panose="020B0604020202020204" pitchFamily="34" charset="0"/>
            </a:rPr>
            <a:t>التقييم</a:t>
          </a:r>
          <a:endParaRPr lang="en-US" sz="2400" b="1">
            <a:solidFill>
              <a:sysClr val="windowText" lastClr="000000">
                <a:hueOff val="0"/>
                <a:satOff val="0"/>
                <a:lumOff val="0"/>
                <a:alphaOff val="0"/>
              </a:sysClr>
            </a:solidFill>
            <a:latin typeface="Calibri" panose="020F0502020204030204"/>
            <a:ea typeface="+mn-ea"/>
            <a:cs typeface="+mn-cs"/>
          </a:endParaRPr>
        </a:p>
      </dgm:t>
    </dgm:pt>
    <dgm:pt modelId="{EB59187E-614D-4182-AE30-550BF0E8AC21}" type="parTrans" cxnId="{BF829960-5771-40F9-AD3E-6110D19F8AFA}">
      <dgm:prSet/>
      <dgm:spPr/>
      <dgm:t>
        <a:bodyPr/>
        <a:lstStyle/>
        <a:p>
          <a:endParaRPr lang="en-US"/>
        </a:p>
      </dgm:t>
    </dgm:pt>
    <dgm:pt modelId="{E83D0B67-FBF8-42A1-BBDF-F370EFCDC378}" type="sibTrans" cxnId="{BF829960-5771-40F9-AD3E-6110D19F8AFA}">
      <dgm:prSet/>
      <dgm:spPr/>
      <dgm:t>
        <a:bodyPr/>
        <a:lstStyle/>
        <a:p>
          <a:endParaRPr lang="en-US"/>
        </a:p>
      </dgm:t>
    </dgm:pt>
    <dgm:pt modelId="{A4E967B7-1461-4130-B8D9-74DA59706395}">
      <dgm:prSet phldrT="[نص]" custT="1"/>
      <dgm:spPr>
        <a:xfrm>
          <a:off x="2601039" y="695346"/>
          <a:ext cx="1232058" cy="224347"/>
        </a:xfrm>
        <a:prstGeom prst="roundRect">
          <a:avLst/>
        </a:prstGeom>
        <a:solidFill>
          <a:srgbClr val="FFFF00">
            <a:alpha val="90000"/>
          </a:srgbClr>
        </a:solidFill>
        <a:ln w="12700" cap="flat" cmpd="sng" algn="ctr">
          <a:solidFill>
            <a:srgbClr val="4472C4">
              <a:hueOff val="0"/>
              <a:satOff val="0"/>
              <a:lumOff val="0"/>
              <a:alphaOff val="0"/>
            </a:srgbClr>
          </a:solidFill>
          <a:prstDash val="solid"/>
          <a:miter lim="800000"/>
        </a:ln>
        <a:effectLst/>
      </dgm:spPr>
      <dgm:t>
        <a:bodyPr/>
        <a:lstStyle/>
        <a:p>
          <a:pPr>
            <a:buNone/>
          </a:pPr>
          <a:r>
            <a:rPr lang="ar-IQ" sz="2400" b="1" dirty="0">
              <a:solidFill>
                <a:sysClr val="windowText" lastClr="000000">
                  <a:hueOff val="0"/>
                  <a:satOff val="0"/>
                  <a:lumOff val="0"/>
                  <a:alphaOff val="0"/>
                </a:sysClr>
              </a:solidFill>
              <a:latin typeface="Calibri" panose="020F0502020204030204"/>
              <a:ea typeface="+mn-ea"/>
              <a:cs typeface="Arial" panose="020B0604020202020204" pitchFamily="34" charset="0"/>
            </a:rPr>
            <a:t>التحليل</a:t>
          </a:r>
          <a:endParaRPr lang="en-US" sz="2400" b="1" dirty="0">
            <a:solidFill>
              <a:sysClr val="windowText" lastClr="000000">
                <a:hueOff val="0"/>
                <a:satOff val="0"/>
                <a:lumOff val="0"/>
                <a:alphaOff val="0"/>
              </a:sysClr>
            </a:solidFill>
            <a:latin typeface="Calibri" panose="020F0502020204030204"/>
            <a:ea typeface="+mn-ea"/>
            <a:cs typeface="+mn-cs"/>
          </a:endParaRPr>
        </a:p>
      </dgm:t>
    </dgm:pt>
    <dgm:pt modelId="{12E04FAC-CF58-485F-B5EB-A29F787DC643}" type="parTrans" cxnId="{F9EE6E57-44F0-43EC-AD05-00394453681B}">
      <dgm:prSet/>
      <dgm:spPr/>
      <dgm:t>
        <a:bodyPr/>
        <a:lstStyle/>
        <a:p>
          <a:endParaRPr lang="en-US"/>
        </a:p>
      </dgm:t>
    </dgm:pt>
    <dgm:pt modelId="{8A18FD21-AB0C-4CE8-AE5F-2E9DB70486AF}" type="sibTrans" cxnId="{F9EE6E57-44F0-43EC-AD05-00394453681B}">
      <dgm:prSet/>
      <dgm:spPr/>
      <dgm:t>
        <a:bodyPr/>
        <a:lstStyle/>
        <a:p>
          <a:endParaRPr lang="en-US"/>
        </a:p>
      </dgm:t>
    </dgm:pt>
    <dgm:pt modelId="{C3E105A8-01C2-4375-A4E6-34D29D5ED652}">
      <dgm:prSet phldrT="[نص]" custT="1"/>
      <dgm:spPr>
        <a:xfrm>
          <a:off x="2601039" y="947737"/>
          <a:ext cx="1232058" cy="224347"/>
        </a:xfrm>
        <a:prstGeom prst="roundRect">
          <a:avLst/>
        </a:prstGeom>
        <a:solidFill>
          <a:srgbClr val="FF0000">
            <a:alpha val="90000"/>
          </a:srgbClr>
        </a:solidFill>
        <a:ln w="12700" cap="flat" cmpd="sng" algn="ctr">
          <a:solidFill>
            <a:srgbClr val="4472C4">
              <a:hueOff val="0"/>
              <a:satOff val="0"/>
              <a:lumOff val="0"/>
              <a:alphaOff val="0"/>
            </a:srgbClr>
          </a:solidFill>
          <a:prstDash val="solid"/>
          <a:miter lim="800000"/>
        </a:ln>
        <a:effectLst/>
      </dgm:spPr>
      <dgm:t>
        <a:bodyPr/>
        <a:lstStyle/>
        <a:p>
          <a:pPr>
            <a:buNone/>
          </a:pPr>
          <a:r>
            <a:rPr lang="ar-IQ" sz="2400" b="1">
              <a:solidFill>
                <a:sysClr val="windowText" lastClr="000000">
                  <a:hueOff val="0"/>
                  <a:satOff val="0"/>
                  <a:lumOff val="0"/>
                  <a:alphaOff val="0"/>
                </a:sysClr>
              </a:solidFill>
              <a:latin typeface="Calibri" panose="020F0502020204030204"/>
              <a:ea typeface="+mn-ea"/>
              <a:cs typeface="Arial" panose="020B0604020202020204" pitchFamily="34" charset="0"/>
            </a:rPr>
            <a:t>التطبيق</a:t>
          </a:r>
          <a:endParaRPr lang="en-US" sz="2400" b="1">
            <a:solidFill>
              <a:sysClr val="windowText" lastClr="000000">
                <a:hueOff val="0"/>
                <a:satOff val="0"/>
                <a:lumOff val="0"/>
                <a:alphaOff val="0"/>
              </a:sysClr>
            </a:solidFill>
            <a:latin typeface="Calibri" panose="020F0502020204030204"/>
            <a:ea typeface="+mn-ea"/>
            <a:cs typeface="+mn-cs"/>
          </a:endParaRPr>
        </a:p>
      </dgm:t>
    </dgm:pt>
    <dgm:pt modelId="{9BC3D703-D46E-4FF0-BD7C-808A473CBFBA}" type="parTrans" cxnId="{379BFC57-E4C7-4198-A5F8-F1E0F68CBF31}">
      <dgm:prSet/>
      <dgm:spPr/>
      <dgm:t>
        <a:bodyPr/>
        <a:lstStyle/>
        <a:p>
          <a:endParaRPr lang="en-US"/>
        </a:p>
      </dgm:t>
    </dgm:pt>
    <dgm:pt modelId="{C78B4E3C-CD85-4305-BEB4-350EBA27E0FE}" type="sibTrans" cxnId="{379BFC57-E4C7-4198-A5F8-F1E0F68CBF31}">
      <dgm:prSet/>
      <dgm:spPr/>
      <dgm:t>
        <a:bodyPr/>
        <a:lstStyle/>
        <a:p>
          <a:endParaRPr lang="en-US"/>
        </a:p>
      </dgm:t>
    </dgm:pt>
    <dgm:pt modelId="{9567585B-E33A-4031-930E-0166E142EB2D}">
      <dgm:prSet phldrT="[نص]" custT="1"/>
      <dgm:spPr>
        <a:xfrm>
          <a:off x="2601039" y="1200128"/>
          <a:ext cx="1232058" cy="224347"/>
        </a:xfrm>
        <a:prstGeom prst="roundRect">
          <a:avLst/>
        </a:prstGeom>
        <a:solidFill>
          <a:srgbClr val="7030A0">
            <a:alpha val="90000"/>
          </a:srgbClr>
        </a:solidFill>
        <a:ln w="12700" cap="flat" cmpd="sng" algn="ctr">
          <a:solidFill>
            <a:srgbClr val="4472C4">
              <a:hueOff val="0"/>
              <a:satOff val="0"/>
              <a:lumOff val="0"/>
              <a:alphaOff val="0"/>
            </a:srgbClr>
          </a:solidFill>
          <a:prstDash val="solid"/>
          <a:miter lim="800000"/>
        </a:ln>
        <a:effectLst/>
      </dgm:spPr>
      <dgm:t>
        <a:bodyPr/>
        <a:lstStyle/>
        <a:p>
          <a:pPr>
            <a:buNone/>
          </a:pPr>
          <a:r>
            <a:rPr lang="ar-IQ" sz="2400" b="1">
              <a:solidFill>
                <a:sysClr val="windowText" lastClr="000000">
                  <a:hueOff val="0"/>
                  <a:satOff val="0"/>
                  <a:lumOff val="0"/>
                  <a:alphaOff val="0"/>
                </a:sysClr>
              </a:solidFill>
              <a:latin typeface="Calibri" panose="020F0502020204030204"/>
              <a:ea typeface="+mn-ea"/>
              <a:cs typeface="Arial" panose="020B0604020202020204" pitchFamily="34" charset="0"/>
            </a:rPr>
            <a:t>الفهم</a:t>
          </a:r>
          <a:endParaRPr lang="en-US" sz="2400" b="1">
            <a:solidFill>
              <a:sysClr val="windowText" lastClr="000000">
                <a:hueOff val="0"/>
                <a:satOff val="0"/>
                <a:lumOff val="0"/>
                <a:alphaOff val="0"/>
              </a:sysClr>
            </a:solidFill>
            <a:latin typeface="Calibri" panose="020F0502020204030204"/>
            <a:ea typeface="+mn-ea"/>
            <a:cs typeface="+mn-cs"/>
          </a:endParaRPr>
        </a:p>
      </dgm:t>
    </dgm:pt>
    <dgm:pt modelId="{EFC6844F-3367-4C8C-8BE8-3134EA8B7412}" type="parTrans" cxnId="{05D698CD-A5E9-4FE0-AD55-6969836DA3CA}">
      <dgm:prSet/>
      <dgm:spPr/>
      <dgm:t>
        <a:bodyPr/>
        <a:lstStyle/>
        <a:p>
          <a:endParaRPr lang="en-US"/>
        </a:p>
      </dgm:t>
    </dgm:pt>
    <dgm:pt modelId="{FD4177C8-58F2-4AFB-A9BD-46AA3737B2A9}" type="sibTrans" cxnId="{05D698CD-A5E9-4FE0-AD55-6969836DA3CA}">
      <dgm:prSet/>
      <dgm:spPr/>
      <dgm:t>
        <a:bodyPr/>
        <a:lstStyle/>
        <a:p>
          <a:endParaRPr lang="en-US"/>
        </a:p>
      </dgm:t>
    </dgm:pt>
    <dgm:pt modelId="{F20BFBB4-BB6A-4180-9A46-C9CC77286BD0}">
      <dgm:prSet phldrT="[نص]" custT="1"/>
      <dgm:spPr>
        <a:xfrm>
          <a:off x="2601039" y="1452518"/>
          <a:ext cx="1232058" cy="224347"/>
        </a:xfrm>
        <a:prstGeom prst="roundRect">
          <a:avLst/>
        </a:prstGeom>
        <a:solidFill>
          <a:srgbClr val="ED7D31">
            <a:lumMod val="75000"/>
            <a:alpha val="90000"/>
          </a:srgbClr>
        </a:solidFill>
        <a:ln w="12700" cap="flat" cmpd="sng" algn="ctr">
          <a:solidFill>
            <a:srgbClr val="4472C4">
              <a:hueOff val="0"/>
              <a:satOff val="0"/>
              <a:lumOff val="0"/>
              <a:alphaOff val="0"/>
            </a:srgbClr>
          </a:solidFill>
          <a:prstDash val="solid"/>
          <a:miter lim="800000"/>
        </a:ln>
        <a:effectLst/>
      </dgm:spPr>
      <dgm:t>
        <a:bodyPr/>
        <a:lstStyle/>
        <a:p>
          <a:pPr>
            <a:buNone/>
          </a:pPr>
          <a:r>
            <a:rPr lang="ar-IQ" sz="2400" b="1" dirty="0">
              <a:solidFill>
                <a:sysClr val="windowText" lastClr="000000">
                  <a:hueOff val="0"/>
                  <a:satOff val="0"/>
                  <a:lumOff val="0"/>
                  <a:alphaOff val="0"/>
                </a:sysClr>
              </a:solidFill>
              <a:latin typeface="Calibri" panose="020F0502020204030204"/>
              <a:ea typeface="+mn-ea"/>
              <a:cs typeface="Arial" panose="020B0604020202020204" pitchFamily="34" charset="0"/>
            </a:rPr>
            <a:t>المعرفة</a:t>
          </a:r>
          <a:endParaRPr lang="en-US" sz="2400" b="1" dirty="0">
            <a:solidFill>
              <a:sysClr val="windowText" lastClr="000000">
                <a:hueOff val="0"/>
                <a:satOff val="0"/>
                <a:lumOff val="0"/>
                <a:alphaOff val="0"/>
              </a:sysClr>
            </a:solidFill>
            <a:latin typeface="Calibri" panose="020F0502020204030204"/>
            <a:ea typeface="+mn-ea"/>
            <a:cs typeface="+mn-cs"/>
          </a:endParaRPr>
        </a:p>
      </dgm:t>
    </dgm:pt>
    <dgm:pt modelId="{C0E281C2-1F7D-462C-8F3C-CB7BBB534AFA}" type="parTrans" cxnId="{DBE362BD-7A10-4E71-AB06-88852EF6D9CA}">
      <dgm:prSet/>
      <dgm:spPr/>
      <dgm:t>
        <a:bodyPr/>
        <a:lstStyle/>
        <a:p>
          <a:endParaRPr lang="en-US"/>
        </a:p>
      </dgm:t>
    </dgm:pt>
    <dgm:pt modelId="{ADE4234D-14E4-4CC1-9732-807CAC9797BF}" type="sibTrans" cxnId="{DBE362BD-7A10-4E71-AB06-88852EF6D9CA}">
      <dgm:prSet/>
      <dgm:spPr/>
      <dgm:t>
        <a:bodyPr/>
        <a:lstStyle/>
        <a:p>
          <a:endParaRPr lang="en-US"/>
        </a:p>
      </dgm:t>
    </dgm:pt>
    <dgm:pt modelId="{D095591C-F9EE-4CDE-89B6-9180FF1FAD80}" type="pres">
      <dgm:prSet presAssocID="{8C490B67-3660-4919-9B3F-2D75AD43BDC8}" presName="compositeShape" presStyleCnt="0">
        <dgm:presLayoutVars>
          <dgm:dir/>
          <dgm:resizeHandles/>
        </dgm:presLayoutVars>
      </dgm:prSet>
      <dgm:spPr/>
    </dgm:pt>
    <dgm:pt modelId="{742C3ED4-D25C-4546-8046-33A3408FBDCE}" type="pres">
      <dgm:prSet presAssocID="{8C490B67-3660-4919-9B3F-2D75AD43BDC8}" presName="pyramid" presStyleLbl="node1" presStyleIdx="0" presStyleCnt="1"/>
      <dgm:spPr>
        <a:xfrm>
          <a:off x="1653301" y="0"/>
          <a:ext cx="1895475" cy="1895475"/>
        </a:xfrm>
        <a:prstGeom prst="triangle">
          <a:avLst/>
        </a:prstGeom>
        <a:solidFill>
          <a:sysClr val="window" lastClr="FFFFFF">
            <a:lumMod val="65000"/>
          </a:sysClr>
        </a:solidFill>
        <a:ln w="12700" cap="flat" cmpd="sng" algn="ctr">
          <a:solidFill>
            <a:sysClr val="window" lastClr="FFFFFF">
              <a:hueOff val="0"/>
              <a:satOff val="0"/>
              <a:lumOff val="0"/>
              <a:alphaOff val="0"/>
            </a:sysClr>
          </a:solidFill>
          <a:prstDash val="solid"/>
          <a:miter lim="800000"/>
        </a:ln>
        <a:effectLst/>
      </dgm:spPr>
    </dgm:pt>
    <dgm:pt modelId="{0FE5D7FC-2521-46D2-B9AF-A05EAE2ACD72}" type="pres">
      <dgm:prSet presAssocID="{8C490B67-3660-4919-9B3F-2D75AD43BDC8}" presName="theList" presStyleCnt="0"/>
      <dgm:spPr/>
    </dgm:pt>
    <dgm:pt modelId="{6F8E0121-FC2F-4E59-88E2-E62FC9C2B349}" type="pres">
      <dgm:prSet presAssocID="{508D3DBD-9D25-4DD8-B276-C414A64AE565}" presName="aNode" presStyleLbl="fgAcc1" presStyleIdx="0" presStyleCnt="6">
        <dgm:presLayoutVars>
          <dgm:bulletEnabled val="1"/>
        </dgm:presLayoutVars>
      </dgm:prSet>
      <dgm:spPr/>
    </dgm:pt>
    <dgm:pt modelId="{C9DB47DC-21AF-49E0-8B77-1329989EB4E2}" type="pres">
      <dgm:prSet presAssocID="{508D3DBD-9D25-4DD8-B276-C414A64AE565}" presName="aSpace" presStyleCnt="0"/>
      <dgm:spPr/>
    </dgm:pt>
    <dgm:pt modelId="{58EF9066-7848-493D-BF98-00D1A9E6004B}" type="pres">
      <dgm:prSet presAssocID="{C63AD397-68BF-4995-A84A-8498AB67198C}" presName="aNode" presStyleLbl="fgAcc1" presStyleIdx="1" presStyleCnt="6" custScaleX="85256" custScaleY="69002">
        <dgm:presLayoutVars>
          <dgm:bulletEnabled val="1"/>
        </dgm:presLayoutVars>
      </dgm:prSet>
      <dgm:spPr/>
    </dgm:pt>
    <dgm:pt modelId="{8C78EA65-1558-4951-9778-3F9E389DD75E}" type="pres">
      <dgm:prSet presAssocID="{C63AD397-68BF-4995-A84A-8498AB67198C}" presName="aSpace" presStyleCnt="0"/>
      <dgm:spPr/>
    </dgm:pt>
    <dgm:pt modelId="{092F2285-4A4B-444C-A640-9319D99C5327}" type="pres">
      <dgm:prSet presAssocID="{A4E967B7-1461-4130-B8D9-74DA59706395}" presName="aNode" presStyleLbl="fgAcc1" presStyleIdx="2" presStyleCnt="6">
        <dgm:presLayoutVars>
          <dgm:bulletEnabled val="1"/>
        </dgm:presLayoutVars>
      </dgm:prSet>
      <dgm:spPr/>
    </dgm:pt>
    <dgm:pt modelId="{8EE7D307-C574-4DEE-B425-34BF4FF85A87}" type="pres">
      <dgm:prSet presAssocID="{A4E967B7-1461-4130-B8D9-74DA59706395}" presName="aSpace" presStyleCnt="0"/>
      <dgm:spPr/>
    </dgm:pt>
    <dgm:pt modelId="{7E5ACB99-6C23-407F-B220-83506D4F4ECA}" type="pres">
      <dgm:prSet presAssocID="{C3E105A8-01C2-4375-A4E6-34D29D5ED652}" presName="aNode" presStyleLbl="fgAcc1" presStyleIdx="3" presStyleCnt="6">
        <dgm:presLayoutVars>
          <dgm:bulletEnabled val="1"/>
        </dgm:presLayoutVars>
      </dgm:prSet>
      <dgm:spPr/>
    </dgm:pt>
    <dgm:pt modelId="{0DF8B9D3-CAD4-48CC-BA8E-93C44E808AFE}" type="pres">
      <dgm:prSet presAssocID="{C3E105A8-01C2-4375-A4E6-34D29D5ED652}" presName="aSpace" presStyleCnt="0"/>
      <dgm:spPr/>
    </dgm:pt>
    <dgm:pt modelId="{ABD8C996-E04E-4A04-BB11-F764DCD404CD}" type="pres">
      <dgm:prSet presAssocID="{9567585B-E33A-4031-930E-0166E142EB2D}" presName="aNode" presStyleLbl="fgAcc1" presStyleIdx="4" presStyleCnt="6">
        <dgm:presLayoutVars>
          <dgm:bulletEnabled val="1"/>
        </dgm:presLayoutVars>
      </dgm:prSet>
      <dgm:spPr/>
    </dgm:pt>
    <dgm:pt modelId="{1D822532-589B-4AF4-AD75-E86AAD11E90D}" type="pres">
      <dgm:prSet presAssocID="{9567585B-E33A-4031-930E-0166E142EB2D}" presName="aSpace" presStyleCnt="0"/>
      <dgm:spPr/>
    </dgm:pt>
    <dgm:pt modelId="{EF5E0265-BFB0-4960-9392-6AEC43BAAA5C}" type="pres">
      <dgm:prSet presAssocID="{F20BFBB4-BB6A-4180-9A46-C9CC77286BD0}" presName="aNode" presStyleLbl="fgAcc1" presStyleIdx="5" presStyleCnt="6">
        <dgm:presLayoutVars>
          <dgm:bulletEnabled val="1"/>
        </dgm:presLayoutVars>
      </dgm:prSet>
      <dgm:spPr/>
    </dgm:pt>
    <dgm:pt modelId="{46595B02-78C0-4651-8BBF-5F6BFACE7D52}" type="pres">
      <dgm:prSet presAssocID="{F20BFBB4-BB6A-4180-9A46-C9CC77286BD0}" presName="aSpace" presStyleCnt="0"/>
      <dgm:spPr/>
    </dgm:pt>
  </dgm:ptLst>
  <dgm:cxnLst>
    <dgm:cxn modelId="{AEF4DB0A-98F6-43DA-A384-D8AAB07D4DA6}" type="presOf" srcId="{F20BFBB4-BB6A-4180-9A46-C9CC77286BD0}" destId="{EF5E0265-BFB0-4960-9392-6AEC43BAAA5C}" srcOrd="0" destOrd="0" presId="urn:microsoft.com/office/officeart/2005/8/layout/pyramid2"/>
    <dgm:cxn modelId="{BCF14110-87C1-4576-AF84-76A7E9EEE2C9}" type="presOf" srcId="{8C490B67-3660-4919-9B3F-2D75AD43BDC8}" destId="{D095591C-F9EE-4CDE-89B6-9180FF1FAD80}" srcOrd="0" destOrd="0" presId="urn:microsoft.com/office/officeart/2005/8/layout/pyramid2"/>
    <dgm:cxn modelId="{BF829960-5771-40F9-AD3E-6110D19F8AFA}" srcId="{8C490B67-3660-4919-9B3F-2D75AD43BDC8}" destId="{C63AD397-68BF-4995-A84A-8498AB67198C}" srcOrd="1" destOrd="0" parTransId="{EB59187E-614D-4182-AE30-550BF0E8AC21}" sibTransId="{E83D0B67-FBF8-42A1-BBDF-F370EFCDC378}"/>
    <dgm:cxn modelId="{84B25E49-4DD2-479C-8476-16BB2B591288}" type="presOf" srcId="{C3E105A8-01C2-4375-A4E6-34D29D5ED652}" destId="{7E5ACB99-6C23-407F-B220-83506D4F4ECA}" srcOrd="0" destOrd="0" presId="urn:microsoft.com/office/officeart/2005/8/layout/pyramid2"/>
    <dgm:cxn modelId="{5744786B-FFD0-4172-AE39-0348873FC850}" type="presOf" srcId="{A4E967B7-1461-4130-B8D9-74DA59706395}" destId="{092F2285-4A4B-444C-A640-9319D99C5327}" srcOrd="0" destOrd="0" presId="urn:microsoft.com/office/officeart/2005/8/layout/pyramid2"/>
    <dgm:cxn modelId="{8B6C406F-4124-4B59-9FE6-FDD3FBC203EA}" type="presOf" srcId="{C63AD397-68BF-4995-A84A-8498AB67198C}" destId="{58EF9066-7848-493D-BF98-00D1A9E6004B}" srcOrd="0" destOrd="0" presId="urn:microsoft.com/office/officeart/2005/8/layout/pyramid2"/>
    <dgm:cxn modelId="{60A03C73-0AEA-4394-BF37-1F1E39FD9592}" srcId="{8C490B67-3660-4919-9B3F-2D75AD43BDC8}" destId="{508D3DBD-9D25-4DD8-B276-C414A64AE565}" srcOrd="0" destOrd="0" parTransId="{5B60CD4F-A84F-4CAB-9C0D-EB35B5E376CA}" sibTransId="{9A48C3CA-68D0-4143-BA43-8016BB7672D9}"/>
    <dgm:cxn modelId="{F9EE6E57-44F0-43EC-AD05-00394453681B}" srcId="{8C490B67-3660-4919-9B3F-2D75AD43BDC8}" destId="{A4E967B7-1461-4130-B8D9-74DA59706395}" srcOrd="2" destOrd="0" parTransId="{12E04FAC-CF58-485F-B5EB-A29F787DC643}" sibTransId="{8A18FD21-AB0C-4CE8-AE5F-2E9DB70486AF}"/>
    <dgm:cxn modelId="{379BFC57-E4C7-4198-A5F8-F1E0F68CBF31}" srcId="{8C490B67-3660-4919-9B3F-2D75AD43BDC8}" destId="{C3E105A8-01C2-4375-A4E6-34D29D5ED652}" srcOrd="3" destOrd="0" parTransId="{9BC3D703-D46E-4FF0-BD7C-808A473CBFBA}" sibTransId="{C78B4E3C-CD85-4305-BEB4-350EBA27E0FE}"/>
    <dgm:cxn modelId="{5FFD7894-54A0-442F-9512-793E8EB67696}" type="presOf" srcId="{9567585B-E33A-4031-930E-0166E142EB2D}" destId="{ABD8C996-E04E-4A04-BB11-F764DCD404CD}" srcOrd="0" destOrd="0" presId="urn:microsoft.com/office/officeart/2005/8/layout/pyramid2"/>
    <dgm:cxn modelId="{DBE362BD-7A10-4E71-AB06-88852EF6D9CA}" srcId="{8C490B67-3660-4919-9B3F-2D75AD43BDC8}" destId="{F20BFBB4-BB6A-4180-9A46-C9CC77286BD0}" srcOrd="5" destOrd="0" parTransId="{C0E281C2-1F7D-462C-8F3C-CB7BBB534AFA}" sibTransId="{ADE4234D-14E4-4CC1-9732-807CAC9797BF}"/>
    <dgm:cxn modelId="{05D698CD-A5E9-4FE0-AD55-6969836DA3CA}" srcId="{8C490B67-3660-4919-9B3F-2D75AD43BDC8}" destId="{9567585B-E33A-4031-930E-0166E142EB2D}" srcOrd="4" destOrd="0" parTransId="{EFC6844F-3367-4C8C-8BE8-3134EA8B7412}" sibTransId="{FD4177C8-58F2-4AFB-A9BD-46AA3737B2A9}"/>
    <dgm:cxn modelId="{D5D173ED-B3BF-4D17-AA26-45CF6A694FEA}" type="presOf" srcId="{508D3DBD-9D25-4DD8-B276-C414A64AE565}" destId="{6F8E0121-FC2F-4E59-88E2-E62FC9C2B349}" srcOrd="0" destOrd="0" presId="urn:microsoft.com/office/officeart/2005/8/layout/pyramid2"/>
    <dgm:cxn modelId="{444C007B-50B8-458A-A4A4-F241BCBFEE9A}" type="presParOf" srcId="{D095591C-F9EE-4CDE-89B6-9180FF1FAD80}" destId="{742C3ED4-D25C-4546-8046-33A3408FBDCE}" srcOrd="0" destOrd="0" presId="urn:microsoft.com/office/officeart/2005/8/layout/pyramid2"/>
    <dgm:cxn modelId="{4838144F-7F29-4C11-96EC-1B36DDC035BC}" type="presParOf" srcId="{D095591C-F9EE-4CDE-89B6-9180FF1FAD80}" destId="{0FE5D7FC-2521-46D2-B9AF-A05EAE2ACD72}" srcOrd="1" destOrd="0" presId="urn:microsoft.com/office/officeart/2005/8/layout/pyramid2"/>
    <dgm:cxn modelId="{86AF997B-66D0-4423-9B9F-CA51CDF6C96D}" type="presParOf" srcId="{0FE5D7FC-2521-46D2-B9AF-A05EAE2ACD72}" destId="{6F8E0121-FC2F-4E59-88E2-E62FC9C2B349}" srcOrd="0" destOrd="0" presId="urn:microsoft.com/office/officeart/2005/8/layout/pyramid2"/>
    <dgm:cxn modelId="{0E20DDDD-94E2-4080-A9B0-A792BF8C9654}" type="presParOf" srcId="{0FE5D7FC-2521-46D2-B9AF-A05EAE2ACD72}" destId="{C9DB47DC-21AF-49E0-8B77-1329989EB4E2}" srcOrd="1" destOrd="0" presId="urn:microsoft.com/office/officeart/2005/8/layout/pyramid2"/>
    <dgm:cxn modelId="{4A769225-E745-498F-BC0D-2FCFB71A29CE}" type="presParOf" srcId="{0FE5D7FC-2521-46D2-B9AF-A05EAE2ACD72}" destId="{58EF9066-7848-493D-BF98-00D1A9E6004B}" srcOrd="2" destOrd="0" presId="urn:microsoft.com/office/officeart/2005/8/layout/pyramid2"/>
    <dgm:cxn modelId="{0A966E18-162F-4C7B-8042-2651F7776CB7}" type="presParOf" srcId="{0FE5D7FC-2521-46D2-B9AF-A05EAE2ACD72}" destId="{8C78EA65-1558-4951-9778-3F9E389DD75E}" srcOrd="3" destOrd="0" presId="urn:microsoft.com/office/officeart/2005/8/layout/pyramid2"/>
    <dgm:cxn modelId="{41C2F6D0-5B77-4EB5-BC96-72ECDBFEDC56}" type="presParOf" srcId="{0FE5D7FC-2521-46D2-B9AF-A05EAE2ACD72}" destId="{092F2285-4A4B-444C-A640-9319D99C5327}" srcOrd="4" destOrd="0" presId="urn:microsoft.com/office/officeart/2005/8/layout/pyramid2"/>
    <dgm:cxn modelId="{F94C0B37-88EE-4B0A-8A9D-690C803FD54D}" type="presParOf" srcId="{0FE5D7FC-2521-46D2-B9AF-A05EAE2ACD72}" destId="{8EE7D307-C574-4DEE-B425-34BF4FF85A87}" srcOrd="5" destOrd="0" presId="urn:microsoft.com/office/officeart/2005/8/layout/pyramid2"/>
    <dgm:cxn modelId="{AD1F8F32-44B0-491F-8DD5-B1E55185A3FF}" type="presParOf" srcId="{0FE5D7FC-2521-46D2-B9AF-A05EAE2ACD72}" destId="{7E5ACB99-6C23-407F-B220-83506D4F4ECA}" srcOrd="6" destOrd="0" presId="urn:microsoft.com/office/officeart/2005/8/layout/pyramid2"/>
    <dgm:cxn modelId="{FFB084EB-79D9-4FEA-A8C0-D86567013D46}" type="presParOf" srcId="{0FE5D7FC-2521-46D2-B9AF-A05EAE2ACD72}" destId="{0DF8B9D3-CAD4-48CC-BA8E-93C44E808AFE}" srcOrd="7" destOrd="0" presId="urn:microsoft.com/office/officeart/2005/8/layout/pyramid2"/>
    <dgm:cxn modelId="{D01051A5-94B7-4C4B-9598-390DABA3E62B}" type="presParOf" srcId="{0FE5D7FC-2521-46D2-B9AF-A05EAE2ACD72}" destId="{ABD8C996-E04E-4A04-BB11-F764DCD404CD}" srcOrd="8" destOrd="0" presId="urn:microsoft.com/office/officeart/2005/8/layout/pyramid2"/>
    <dgm:cxn modelId="{7C9D5587-D7C7-467F-A88E-0C15891EA538}" type="presParOf" srcId="{0FE5D7FC-2521-46D2-B9AF-A05EAE2ACD72}" destId="{1D822532-589B-4AF4-AD75-E86AAD11E90D}" srcOrd="9" destOrd="0" presId="urn:microsoft.com/office/officeart/2005/8/layout/pyramid2"/>
    <dgm:cxn modelId="{4A222620-5899-474A-AD0F-32CAE9C98C80}" type="presParOf" srcId="{0FE5D7FC-2521-46D2-B9AF-A05EAE2ACD72}" destId="{EF5E0265-BFB0-4960-9392-6AEC43BAAA5C}" srcOrd="10" destOrd="0" presId="urn:microsoft.com/office/officeart/2005/8/layout/pyramid2"/>
    <dgm:cxn modelId="{0B70D8A9-8375-4F7A-B0C1-5AC534021A1E}" type="presParOf" srcId="{0FE5D7FC-2521-46D2-B9AF-A05EAE2ACD72}" destId="{46595B02-78C0-4651-8BBF-5F6BFACE7D52}"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851CE-C25E-48E7-8F0C-2D8F6A5FBA3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2221ED3-4E06-4DCF-AE31-1B7E8FE84B2E}">
      <dgm:prSet phldrT="[نص]" custT="1">
        <dgm:style>
          <a:lnRef idx="2">
            <a:schemeClr val="accent2"/>
          </a:lnRef>
          <a:fillRef idx="1">
            <a:schemeClr val="lt1"/>
          </a:fillRef>
          <a:effectRef idx="0">
            <a:schemeClr val="accent2"/>
          </a:effectRef>
          <a:fontRef idx="minor">
            <a:schemeClr val="dk1"/>
          </a:fontRef>
        </dgm:style>
      </dgm:prSet>
      <dgm:spPr/>
      <dgm:t>
        <a:bodyPr/>
        <a:lstStyle/>
        <a:p>
          <a:r>
            <a:rPr lang="ar-IQ" sz="2400" b="1" dirty="0"/>
            <a:t>المتحرك</a:t>
          </a:r>
          <a:endParaRPr lang="en-US" sz="2400" b="1" dirty="0"/>
        </a:p>
      </dgm:t>
    </dgm:pt>
    <dgm:pt modelId="{60C9D9CF-D263-449D-ABB9-FDB4D55BFAF4}" type="parTrans" cxnId="{A78428D6-48FC-4EE3-B003-6A1397C8E057}">
      <dgm:prSet/>
      <dgm:spPr/>
      <dgm:t>
        <a:bodyPr/>
        <a:lstStyle/>
        <a:p>
          <a:endParaRPr lang="en-US"/>
        </a:p>
      </dgm:t>
    </dgm:pt>
    <dgm:pt modelId="{A8547009-C28F-4E2B-9BC3-872E289D47FE}" type="sibTrans" cxnId="{A78428D6-48FC-4EE3-B003-6A1397C8E057}">
      <dgm:prSet/>
      <dgm:spPr/>
      <dgm:t>
        <a:bodyPr/>
        <a:lstStyle/>
        <a:p>
          <a:endParaRPr lang="en-US"/>
        </a:p>
      </dgm:t>
    </dgm:pt>
    <dgm:pt modelId="{DF1CFD9F-FCA1-4915-A00C-D371DAB95BE9}">
      <dgm:prSet phldrT="[نص]" custT="1">
        <dgm:style>
          <a:lnRef idx="1">
            <a:schemeClr val="accent2"/>
          </a:lnRef>
          <a:fillRef idx="2">
            <a:schemeClr val="accent2"/>
          </a:fillRef>
          <a:effectRef idx="1">
            <a:schemeClr val="accent2"/>
          </a:effectRef>
          <a:fontRef idx="minor">
            <a:schemeClr val="dk1"/>
          </a:fontRef>
        </dgm:style>
      </dgm:prSet>
      <dgm:spPr/>
      <dgm:t>
        <a:bodyPr/>
        <a:lstStyle/>
        <a:p>
          <a:pPr algn="r"/>
          <a:r>
            <a:rPr lang="ar-IQ" sz="4400" dirty="0"/>
            <a:t>هو الجسم الذي تتم به الحركة</a:t>
          </a:r>
          <a:endParaRPr lang="en-US" sz="4400" dirty="0"/>
        </a:p>
      </dgm:t>
    </dgm:pt>
    <dgm:pt modelId="{695D59B7-A312-4D70-A959-EFEB0680EE64}" type="parTrans" cxnId="{9D5997BB-F45F-44C1-B9E8-D3F4D488093A}">
      <dgm:prSet/>
      <dgm:spPr/>
      <dgm:t>
        <a:bodyPr/>
        <a:lstStyle/>
        <a:p>
          <a:endParaRPr lang="en-US"/>
        </a:p>
      </dgm:t>
    </dgm:pt>
    <dgm:pt modelId="{1EED6C3E-BD8D-4CE4-9B70-3B9168672CFC}" type="sibTrans" cxnId="{9D5997BB-F45F-44C1-B9E8-D3F4D488093A}">
      <dgm:prSet/>
      <dgm:spPr/>
      <dgm:t>
        <a:bodyPr/>
        <a:lstStyle/>
        <a:p>
          <a:endParaRPr lang="en-US"/>
        </a:p>
      </dgm:t>
    </dgm:pt>
    <dgm:pt modelId="{0A6D82A5-53B4-4A3E-97ED-30A473856D67}">
      <dgm:prSet phldrT="[نص]" custT="1">
        <dgm:style>
          <a:lnRef idx="2">
            <a:schemeClr val="accent1"/>
          </a:lnRef>
          <a:fillRef idx="1">
            <a:schemeClr val="lt1"/>
          </a:fillRef>
          <a:effectRef idx="0">
            <a:schemeClr val="accent1"/>
          </a:effectRef>
          <a:fontRef idx="minor">
            <a:schemeClr val="dk1"/>
          </a:fontRef>
        </dgm:style>
      </dgm:prSet>
      <dgm:spPr/>
      <dgm:t>
        <a:bodyPr/>
        <a:lstStyle/>
        <a:p>
          <a:r>
            <a:rPr lang="ar-IQ" sz="2400" b="1" dirty="0"/>
            <a:t>المحرك</a:t>
          </a:r>
          <a:endParaRPr lang="en-US" sz="2400" b="1" dirty="0"/>
        </a:p>
      </dgm:t>
    </dgm:pt>
    <dgm:pt modelId="{030774C6-DD52-41C9-8A27-4E91D2972BD9}" type="parTrans" cxnId="{3D1F20A1-80DD-43C8-AF64-D008FBE5C9AD}">
      <dgm:prSet/>
      <dgm:spPr/>
      <dgm:t>
        <a:bodyPr/>
        <a:lstStyle/>
        <a:p>
          <a:endParaRPr lang="en-US"/>
        </a:p>
      </dgm:t>
    </dgm:pt>
    <dgm:pt modelId="{CDF599ED-C640-497D-8A78-9D7EFBEF94AB}" type="sibTrans" cxnId="{3D1F20A1-80DD-43C8-AF64-D008FBE5C9AD}">
      <dgm:prSet/>
      <dgm:spPr/>
      <dgm:t>
        <a:bodyPr/>
        <a:lstStyle/>
        <a:p>
          <a:endParaRPr lang="en-US"/>
        </a:p>
      </dgm:t>
    </dgm:pt>
    <dgm:pt modelId="{2EE1B4B2-63E0-42F9-A243-B7BF425793D8}">
      <dgm:prSet phldrT="[نص]" custT="1">
        <dgm:style>
          <a:lnRef idx="2">
            <a:schemeClr val="dk1"/>
          </a:lnRef>
          <a:fillRef idx="1">
            <a:schemeClr val="lt1"/>
          </a:fillRef>
          <a:effectRef idx="0">
            <a:schemeClr val="dk1"/>
          </a:effectRef>
          <a:fontRef idx="minor">
            <a:schemeClr val="dk1"/>
          </a:fontRef>
        </dgm:style>
      </dgm:prSet>
      <dgm:spPr/>
      <dgm:t>
        <a:bodyPr/>
        <a:lstStyle/>
        <a:p>
          <a:r>
            <a:rPr lang="ar-IQ" sz="2400" b="1" dirty="0"/>
            <a:t>ما منة الحركة</a:t>
          </a:r>
          <a:endParaRPr lang="en-US" sz="2400" b="1" dirty="0"/>
        </a:p>
      </dgm:t>
    </dgm:pt>
    <dgm:pt modelId="{79EC287D-F8FE-44EB-92B7-DB5AB7DA0D26}" type="parTrans" cxnId="{CD84D77A-7CC3-4D67-B2D7-8D08D630DF36}">
      <dgm:prSet/>
      <dgm:spPr/>
      <dgm:t>
        <a:bodyPr/>
        <a:lstStyle/>
        <a:p>
          <a:endParaRPr lang="en-US"/>
        </a:p>
      </dgm:t>
    </dgm:pt>
    <dgm:pt modelId="{C88CF4C4-2D15-432C-8442-01E9F616D054}" type="sibTrans" cxnId="{CD84D77A-7CC3-4D67-B2D7-8D08D630DF36}">
      <dgm:prSet/>
      <dgm:spPr/>
      <dgm:t>
        <a:bodyPr/>
        <a:lstStyle/>
        <a:p>
          <a:endParaRPr lang="en-US"/>
        </a:p>
      </dgm:t>
    </dgm:pt>
    <dgm:pt modelId="{9047755D-BCAA-481F-A503-A87E644A0F57}">
      <dgm:prSet phldrT="[نص]" custT="1">
        <dgm:style>
          <a:lnRef idx="2">
            <a:schemeClr val="accent5"/>
          </a:lnRef>
          <a:fillRef idx="1">
            <a:schemeClr val="lt1"/>
          </a:fillRef>
          <a:effectRef idx="0">
            <a:schemeClr val="accent5"/>
          </a:effectRef>
          <a:fontRef idx="minor">
            <a:schemeClr val="dk1"/>
          </a:fontRef>
        </dgm:style>
      </dgm:prSet>
      <dgm:spPr/>
      <dgm:t>
        <a:bodyPr/>
        <a:lstStyle/>
        <a:p>
          <a:r>
            <a:rPr lang="ar-IQ" sz="2400" b="1" dirty="0"/>
            <a:t>ما الية</a:t>
          </a:r>
          <a:endParaRPr lang="en-US" sz="2400" b="1" dirty="0"/>
        </a:p>
      </dgm:t>
    </dgm:pt>
    <dgm:pt modelId="{AF79005A-939B-4567-AEC5-2C61A194180A}" type="parTrans" cxnId="{E3A8E4DA-94B3-48B1-8DEC-C51A3DB9698A}">
      <dgm:prSet/>
      <dgm:spPr/>
      <dgm:t>
        <a:bodyPr/>
        <a:lstStyle/>
        <a:p>
          <a:endParaRPr lang="en-US"/>
        </a:p>
      </dgm:t>
    </dgm:pt>
    <dgm:pt modelId="{20AE3533-64CE-42C3-9698-EEEBD85B3D3C}" type="sibTrans" cxnId="{E3A8E4DA-94B3-48B1-8DEC-C51A3DB9698A}">
      <dgm:prSet/>
      <dgm:spPr/>
      <dgm:t>
        <a:bodyPr/>
        <a:lstStyle/>
        <a:p>
          <a:endParaRPr lang="en-US"/>
        </a:p>
      </dgm:t>
    </dgm:pt>
    <dgm:pt modelId="{5612C4BC-D8F2-4573-9128-2578F5C74A74}">
      <dgm:prSet phldrT="[نص]" custT="1">
        <dgm:style>
          <a:lnRef idx="2">
            <a:schemeClr val="accent3"/>
          </a:lnRef>
          <a:fillRef idx="1">
            <a:schemeClr val="lt1"/>
          </a:fillRef>
          <a:effectRef idx="0">
            <a:schemeClr val="accent3"/>
          </a:effectRef>
          <a:fontRef idx="minor">
            <a:schemeClr val="dk1"/>
          </a:fontRef>
        </dgm:style>
      </dgm:prSet>
      <dgm:spPr/>
      <dgm:t>
        <a:bodyPr/>
        <a:lstStyle/>
        <a:p>
          <a:r>
            <a:rPr lang="ar-IQ" sz="2400" b="1" dirty="0"/>
            <a:t>ما فيه </a:t>
          </a:r>
          <a:endParaRPr lang="en-US" sz="2400" b="1" dirty="0"/>
        </a:p>
      </dgm:t>
    </dgm:pt>
    <dgm:pt modelId="{19DB5022-BE60-434E-8CB5-359F582FE911}" type="parTrans" cxnId="{D9C0CBE8-F6DC-426B-A5C9-79180DF7B61F}">
      <dgm:prSet/>
      <dgm:spPr/>
      <dgm:t>
        <a:bodyPr/>
        <a:lstStyle/>
        <a:p>
          <a:endParaRPr lang="en-US"/>
        </a:p>
      </dgm:t>
    </dgm:pt>
    <dgm:pt modelId="{5400B4EC-9670-47B9-90F5-3CF784483098}" type="sibTrans" cxnId="{D9C0CBE8-F6DC-426B-A5C9-79180DF7B61F}">
      <dgm:prSet/>
      <dgm:spPr/>
      <dgm:t>
        <a:bodyPr/>
        <a:lstStyle/>
        <a:p>
          <a:endParaRPr lang="en-US"/>
        </a:p>
      </dgm:t>
    </dgm:pt>
    <dgm:pt modelId="{0D0FD1EF-ACA0-48FE-8A66-BA8F4F2FA7D9}">
      <dgm:prSet phldrT="[نص]" custT="1">
        <dgm:style>
          <a:lnRef idx="2">
            <a:schemeClr val="accent4"/>
          </a:lnRef>
          <a:fillRef idx="1">
            <a:schemeClr val="lt1"/>
          </a:fillRef>
          <a:effectRef idx="0">
            <a:schemeClr val="accent4"/>
          </a:effectRef>
          <a:fontRef idx="minor">
            <a:schemeClr val="dk1"/>
          </a:fontRef>
        </dgm:style>
      </dgm:prSet>
      <dgm:spPr/>
      <dgm:t>
        <a:bodyPr/>
        <a:lstStyle/>
        <a:p>
          <a:r>
            <a:rPr lang="ar-IQ" sz="2400" b="1" dirty="0"/>
            <a:t>زمن الحركة</a:t>
          </a:r>
          <a:endParaRPr lang="en-US" sz="2400" b="1" dirty="0"/>
        </a:p>
      </dgm:t>
    </dgm:pt>
    <dgm:pt modelId="{AE1DB391-B9A5-4DE8-9FB0-F26EFDC58E1C}" type="parTrans" cxnId="{2A1990EC-80E0-412E-8079-9C8ECF271DD4}">
      <dgm:prSet/>
      <dgm:spPr/>
      <dgm:t>
        <a:bodyPr/>
        <a:lstStyle/>
        <a:p>
          <a:endParaRPr lang="en-US"/>
        </a:p>
      </dgm:t>
    </dgm:pt>
    <dgm:pt modelId="{79D4F70B-DC67-4A9B-ACB0-65CF18190EC4}" type="sibTrans" cxnId="{2A1990EC-80E0-412E-8079-9C8ECF271DD4}">
      <dgm:prSet/>
      <dgm:spPr/>
      <dgm:t>
        <a:bodyPr/>
        <a:lstStyle/>
        <a:p>
          <a:endParaRPr lang="en-US"/>
        </a:p>
      </dgm:t>
    </dgm:pt>
    <dgm:pt modelId="{3EBD4037-24C4-4DE0-BF63-A50E25A6ED5C}">
      <dgm:prSet custT="1">
        <dgm:style>
          <a:lnRef idx="1">
            <a:schemeClr val="accent5"/>
          </a:lnRef>
          <a:fillRef idx="2">
            <a:schemeClr val="accent5"/>
          </a:fillRef>
          <a:effectRef idx="1">
            <a:schemeClr val="accent5"/>
          </a:effectRef>
          <a:fontRef idx="minor">
            <a:schemeClr val="dk1"/>
          </a:fontRef>
        </dgm:style>
      </dgm:prSet>
      <dgm:spPr/>
      <dgm:t>
        <a:bodyPr/>
        <a:lstStyle/>
        <a:p>
          <a:pPr algn="r"/>
          <a:r>
            <a:rPr lang="ar-IQ" sz="5400" dirty="0"/>
            <a:t>نهاية الحركة </a:t>
          </a:r>
          <a:endParaRPr lang="en-US" sz="5400" dirty="0"/>
        </a:p>
      </dgm:t>
    </dgm:pt>
    <dgm:pt modelId="{8D7E3F20-E575-4774-97BE-5BBEA9944CA1}" type="parTrans" cxnId="{5116E107-71CE-446D-8266-F94A00567E76}">
      <dgm:prSet/>
      <dgm:spPr/>
      <dgm:t>
        <a:bodyPr/>
        <a:lstStyle/>
        <a:p>
          <a:endParaRPr lang="en-US"/>
        </a:p>
      </dgm:t>
    </dgm:pt>
    <dgm:pt modelId="{3DABFA19-E1FF-4255-A7BD-59D8F23E8803}" type="sibTrans" cxnId="{5116E107-71CE-446D-8266-F94A00567E76}">
      <dgm:prSet/>
      <dgm:spPr/>
      <dgm:t>
        <a:bodyPr/>
        <a:lstStyle/>
        <a:p>
          <a:endParaRPr lang="en-US"/>
        </a:p>
      </dgm:t>
    </dgm:pt>
    <dgm:pt modelId="{1CE73CAF-C39B-4766-9FDF-399B3D2E3890}">
      <dgm:prSet custT="1">
        <dgm:style>
          <a:lnRef idx="1">
            <a:schemeClr val="accent1"/>
          </a:lnRef>
          <a:fillRef idx="2">
            <a:schemeClr val="accent1"/>
          </a:fillRef>
          <a:effectRef idx="1">
            <a:schemeClr val="accent1"/>
          </a:effectRef>
          <a:fontRef idx="minor">
            <a:schemeClr val="dk1"/>
          </a:fontRef>
        </dgm:style>
      </dgm:prSet>
      <dgm:spPr/>
      <dgm:t>
        <a:bodyPr/>
        <a:lstStyle/>
        <a:p>
          <a:pPr algn="r"/>
          <a:r>
            <a:rPr lang="ar-IQ" sz="4800" dirty="0"/>
            <a:t>هو القوة المسببة للحركة </a:t>
          </a:r>
          <a:endParaRPr lang="en-US" sz="4800" dirty="0"/>
        </a:p>
      </dgm:t>
    </dgm:pt>
    <dgm:pt modelId="{09092E22-B031-4566-B59E-A6D13EF52D4F}" type="parTrans" cxnId="{1BAE79E7-20DA-446A-B92C-19412259A10F}">
      <dgm:prSet/>
      <dgm:spPr/>
      <dgm:t>
        <a:bodyPr/>
        <a:lstStyle/>
        <a:p>
          <a:endParaRPr lang="en-US"/>
        </a:p>
      </dgm:t>
    </dgm:pt>
    <dgm:pt modelId="{094139C3-DCB9-4212-A87D-18E9C96811EB}" type="sibTrans" cxnId="{1BAE79E7-20DA-446A-B92C-19412259A10F}">
      <dgm:prSet/>
      <dgm:spPr/>
      <dgm:t>
        <a:bodyPr/>
        <a:lstStyle/>
        <a:p>
          <a:endParaRPr lang="en-US"/>
        </a:p>
      </dgm:t>
    </dgm:pt>
    <dgm:pt modelId="{583FC881-9360-46E3-A115-EA1038217AD0}">
      <dgm:prSet custT="1">
        <dgm:style>
          <a:lnRef idx="1">
            <a:schemeClr val="dk1"/>
          </a:lnRef>
          <a:fillRef idx="3">
            <a:schemeClr val="dk1"/>
          </a:fillRef>
          <a:effectRef idx="2">
            <a:schemeClr val="dk1"/>
          </a:effectRef>
          <a:fontRef idx="minor">
            <a:schemeClr val="lt1"/>
          </a:fontRef>
        </dgm:style>
      </dgm:prSet>
      <dgm:spPr/>
      <dgm:t>
        <a:bodyPr/>
        <a:lstStyle/>
        <a:p>
          <a:pPr algn="r"/>
          <a:r>
            <a:rPr lang="ar-IQ" sz="5400" dirty="0">
              <a:solidFill>
                <a:schemeClr val="bg1"/>
              </a:solidFill>
            </a:rPr>
            <a:t>نقطة الانطلاق</a:t>
          </a:r>
          <a:endParaRPr lang="en-US" sz="5400" dirty="0">
            <a:solidFill>
              <a:schemeClr val="bg1"/>
            </a:solidFill>
          </a:endParaRPr>
        </a:p>
      </dgm:t>
    </dgm:pt>
    <dgm:pt modelId="{822AACEF-E73C-4F4A-AEDA-1BF309DF2B56}" type="parTrans" cxnId="{215DBF36-B58D-4047-A8F6-7400E86EC6BB}">
      <dgm:prSet/>
      <dgm:spPr/>
      <dgm:t>
        <a:bodyPr/>
        <a:lstStyle/>
        <a:p>
          <a:endParaRPr lang="en-US"/>
        </a:p>
      </dgm:t>
    </dgm:pt>
    <dgm:pt modelId="{AFE1E304-6A01-429E-B56B-005D554D346C}" type="sibTrans" cxnId="{215DBF36-B58D-4047-A8F6-7400E86EC6BB}">
      <dgm:prSet/>
      <dgm:spPr/>
      <dgm:t>
        <a:bodyPr/>
        <a:lstStyle/>
        <a:p>
          <a:endParaRPr lang="en-US"/>
        </a:p>
      </dgm:t>
    </dgm:pt>
    <dgm:pt modelId="{946EC5CB-0020-40BF-B2A1-DF669DA65F90}">
      <dgm:prSet custT="1">
        <dgm:style>
          <a:lnRef idx="1">
            <a:schemeClr val="accent3"/>
          </a:lnRef>
          <a:fillRef idx="2">
            <a:schemeClr val="accent3"/>
          </a:fillRef>
          <a:effectRef idx="1">
            <a:schemeClr val="accent3"/>
          </a:effectRef>
          <a:fontRef idx="minor">
            <a:schemeClr val="dk1"/>
          </a:fontRef>
        </dgm:style>
      </dgm:prSet>
      <dgm:spPr/>
      <dgm:t>
        <a:bodyPr/>
        <a:lstStyle/>
        <a:p>
          <a:pPr algn="r"/>
          <a:r>
            <a:rPr lang="ar-IQ" sz="4400" dirty="0"/>
            <a:t>مسافة الحركة</a:t>
          </a:r>
          <a:endParaRPr lang="en-US" sz="4400" dirty="0"/>
        </a:p>
      </dgm:t>
    </dgm:pt>
    <dgm:pt modelId="{75FC87CF-9702-4684-B9BF-F4BFB5B11D40}" type="parTrans" cxnId="{D9A5EDC7-8B6E-4DDF-9098-DAAAD80B976D}">
      <dgm:prSet/>
      <dgm:spPr/>
      <dgm:t>
        <a:bodyPr/>
        <a:lstStyle/>
        <a:p>
          <a:endParaRPr lang="en-US"/>
        </a:p>
      </dgm:t>
    </dgm:pt>
    <dgm:pt modelId="{75412EAC-8C8C-4899-9946-798367748B22}" type="sibTrans" cxnId="{D9A5EDC7-8B6E-4DDF-9098-DAAAD80B976D}">
      <dgm:prSet/>
      <dgm:spPr/>
      <dgm:t>
        <a:bodyPr/>
        <a:lstStyle/>
        <a:p>
          <a:endParaRPr lang="en-US"/>
        </a:p>
      </dgm:t>
    </dgm:pt>
    <dgm:pt modelId="{FB596135-14FB-446C-9D95-7A44E0CAD983}">
      <dgm:prSet custT="1">
        <dgm:style>
          <a:lnRef idx="1">
            <a:schemeClr val="accent4"/>
          </a:lnRef>
          <a:fillRef idx="2">
            <a:schemeClr val="accent4"/>
          </a:fillRef>
          <a:effectRef idx="1">
            <a:schemeClr val="accent4"/>
          </a:effectRef>
          <a:fontRef idx="minor">
            <a:schemeClr val="dk1"/>
          </a:fontRef>
        </dgm:style>
      </dgm:prSet>
      <dgm:spPr/>
      <dgm:t>
        <a:bodyPr/>
        <a:lstStyle/>
        <a:p>
          <a:r>
            <a:rPr lang="ar-IQ" sz="4000" dirty="0"/>
            <a:t>هو الوقت الذي يستغرقه الجسم المتحرك لينتقل من نقطة البداية الى نقطة النهاية</a:t>
          </a:r>
          <a:endParaRPr lang="en-US" sz="4000" dirty="0"/>
        </a:p>
      </dgm:t>
    </dgm:pt>
    <dgm:pt modelId="{B21D8731-7548-4D52-9713-81D5740D0D03}" type="parTrans" cxnId="{C901F4DB-CC42-4137-A7CD-48FF458C28E8}">
      <dgm:prSet/>
      <dgm:spPr/>
      <dgm:t>
        <a:bodyPr/>
        <a:lstStyle/>
        <a:p>
          <a:endParaRPr lang="en-US"/>
        </a:p>
      </dgm:t>
    </dgm:pt>
    <dgm:pt modelId="{CA89B65F-708C-4FEE-98BE-2936EA6F350A}" type="sibTrans" cxnId="{C901F4DB-CC42-4137-A7CD-48FF458C28E8}">
      <dgm:prSet/>
      <dgm:spPr/>
      <dgm:t>
        <a:bodyPr/>
        <a:lstStyle/>
        <a:p>
          <a:endParaRPr lang="en-US"/>
        </a:p>
      </dgm:t>
    </dgm:pt>
    <dgm:pt modelId="{2083C49E-886A-4A76-BD43-BFA0745F5480}" type="pres">
      <dgm:prSet presAssocID="{34B851CE-C25E-48E7-8F0C-2D8F6A5FBA3D}" presName="linearFlow" presStyleCnt="0">
        <dgm:presLayoutVars>
          <dgm:dir/>
          <dgm:animLvl val="lvl"/>
          <dgm:resizeHandles val="exact"/>
        </dgm:presLayoutVars>
      </dgm:prSet>
      <dgm:spPr/>
    </dgm:pt>
    <dgm:pt modelId="{234EA1B8-2A73-46D2-A038-3358074FAAE1}" type="pres">
      <dgm:prSet presAssocID="{22221ED3-4E06-4DCF-AE31-1B7E8FE84B2E}" presName="composite" presStyleCnt="0"/>
      <dgm:spPr/>
    </dgm:pt>
    <dgm:pt modelId="{0C70A348-51C0-4426-9072-9CABC435EA78}" type="pres">
      <dgm:prSet presAssocID="{22221ED3-4E06-4DCF-AE31-1B7E8FE84B2E}" presName="parentText" presStyleLbl="alignNode1" presStyleIdx="0" presStyleCnt="6" custScaleX="144990">
        <dgm:presLayoutVars>
          <dgm:chMax val="1"/>
          <dgm:bulletEnabled val="1"/>
        </dgm:presLayoutVars>
      </dgm:prSet>
      <dgm:spPr/>
    </dgm:pt>
    <dgm:pt modelId="{2446FDF2-4B00-4281-A76E-F6166C3550B3}" type="pres">
      <dgm:prSet presAssocID="{22221ED3-4E06-4DCF-AE31-1B7E8FE84B2E}" presName="descendantText" presStyleLbl="alignAcc1" presStyleIdx="0" presStyleCnt="6" custScaleX="90105">
        <dgm:presLayoutVars>
          <dgm:bulletEnabled val="1"/>
        </dgm:presLayoutVars>
      </dgm:prSet>
      <dgm:spPr/>
    </dgm:pt>
    <dgm:pt modelId="{BB403EBD-BC8E-4D46-B575-FA29EA837982}" type="pres">
      <dgm:prSet presAssocID="{A8547009-C28F-4E2B-9BC3-872E289D47FE}" presName="sp" presStyleCnt="0"/>
      <dgm:spPr/>
    </dgm:pt>
    <dgm:pt modelId="{8D134FAE-30F0-4AD0-ADC9-AAE759E746E6}" type="pres">
      <dgm:prSet presAssocID="{0A6D82A5-53B4-4A3E-97ED-30A473856D67}" presName="composite" presStyleCnt="0"/>
      <dgm:spPr/>
    </dgm:pt>
    <dgm:pt modelId="{223215A4-460E-4B5A-B5A6-EBBA6A962BB5}" type="pres">
      <dgm:prSet presAssocID="{0A6D82A5-53B4-4A3E-97ED-30A473856D67}" presName="parentText" presStyleLbl="alignNode1" presStyleIdx="1" presStyleCnt="6">
        <dgm:presLayoutVars>
          <dgm:chMax val="1"/>
          <dgm:bulletEnabled val="1"/>
        </dgm:presLayoutVars>
      </dgm:prSet>
      <dgm:spPr/>
    </dgm:pt>
    <dgm:pt modelId="{4037F2A6-6056-4EA4-BAEE-C2425289B053}" type="pres">
      <dgm:prSet presAssocID="{0A6D82A5-53B4-4A3E-97ED-30A473856D67}" presName="descendantText" presStyleLbl="alignAcc1" presStyleIdx="1" presStyleCnt="6">
        <dgm:presLayoutVars>
          <dgm:bulletEnabled val="1"/>
        </dgm:presLayoutVars>
      </dgm:prSet>
      <dgm:spPr/>
    </dgm:pt>
    <dgm:pt modelId="{1CB8FD64-6372-485E-8804-3E0300385A41}" type="pres">
      <dgm:prSet presAssocID="{CDF599ED-C640-497D-8A78-9D7EFBEF94AB}" presName="sp" presStyleCnt="0"/>
      <dgm:spPr/>
    </dgm:pt>
    <dgm:pt modelId="{28E26664-4070-4FA2-9321-A686B561A218}" type="pres">
      <dgm:prSet presAssocID="{2EE1B4B2-63E0-42F9-A243-B7BF425793D8}" presName="composite" presStyleCnt="0"/>
      <dgm:spPr/>
    </dgm:pt>
    <dgm:pt modelId="{5C0BFF4C-73BA-40BD-918A-1CEA26A3FEFA}" type="pres">
      <dgm:prSet presAssocID="{2EE1B4B2-63E0-42F9-A243-B7BF425793D8}" presName="parentText" presStyleLbl="alignNode1" presStyleIdx="2" presStyleCnt="6" custScaleY="135484">
        <dgm:presLayoutVars>
          <dgm:chMax val="1"/>
          <dgm:bulletEnabled val="1"/>
        </dgm:presLayoutVars>
      </dgm:prSet>
      <dgm:spPr/>
    </dgm:pt>
    <dgm:pt modelId="{45796CE1-34DC-4F5D-A012-ABEFF76BADF1}" type="pres">
      <dgm:prSet presAssocID="{2EE1B4B2-63E0-42F9-A243-B7BF425793D8}" presName="descendantText" presStyleLbl="alignAcc1" presStyleIdx="2" presStyleCnt="6">
        <dgm:presLayoutVars>
          <dgm:bulletEnabled val="1"/>
        </dgm:presLayoutVars>
      </dgm:prSet>
      <dgm:spPr/>
    </dgm:pt>
    <dgm:pt modelId="{A74A2E63-4307-4DE8-8162-2FF7473BF647}" type="pres">
      <dgm:prSet presAssocID="{C88CF4C4-2D15-432C-8442-01E9F616D054}" presName="sp" presStyleCnt="0"/>
      <dgm:spPr/>
    </dgm:pt>
    <dgm:pt modelId="{3820FB21-A5DE-440F-8715-3438CD62057F}" type="pres">
      <dgm:prSet presAssocID="{9047755D-BCAA-481F-A503-A87E644A0F57}" presName="composite" presStyleCnt="0"/>
      <dgm:spPr/>
    </dgm:pt>
    <dgm:pt modelId="{92829B07-9BAB-455F-A711-D5495B252CD7}" type="pres">
      <dgm:prSet presAssocID="{9047755D-BCAA-481F-A503-A87E644A0F57}" presName="parentText" presStyleLbl="alignNode1" presStyleIdx="3" presStyleCnt="6">
        <dgm:presLayoutVars>
          <dgm:chMax val="1"/>
          <dgm:bulletEnabled val="1"/>
        </dgm:presLayoutVars>
      </dgm:prSet>
      <dgm:spPr/>
    </dgm:pt>
    <dgm:pt modelId="{CEEDE350-569C-4C39-A8FD-8FF310C44FF1}" type="pres">
      <dgm:prSet presAssocID="{9047755D-BCAA-481F-A503-A87E644A0F57}" presName="descendantText" presStyleLbl="alignAcc1" presStyleIdx="3" presStyleCnt="6">
        <dgm:presLayoutVars>
          <dgm:bulletEnabled val="1"/>
        </dgm:presLayoutVars>
      </dgm:prSet>
      <dgm:spPr/>
    </dgm:pt>
    <dgm:pt modelId="{2DB44841-3A00-4533-9E0F-2D9C6E228BE6}" type="pres">
      <dgm:prSet presAssocID="{20AE3533-64CE-42C3-9698-EEEBD85B3D3C}" presName="sp" presStyleCnt="0"/>
      <dgm:spPr/>
    </dgm:pt>
    <dgm:pt modelId="{B708ECA5-481A-4BFE-AA82-CE83AA8243A2}" type="pres">
      <dgm:prSet presAssocID="{5612C4BC-D8F2-4573-9128-2578F5C74A74}" presName="composite" presStyleCnt="0"/>
      <dgm:spPr/>
    </dgm:pt>
    <dgm:pt modelId="{B49DA63E-A04B-4765-BBD9-9DE8044CFCA0}" type="pres">
      <dgm:prSet presAssocID="{5612C4BC-D8F2-4573-9128-2578F5C74A74}" presName="parentText" presStyleLbl="alignNode1" presStyleIdx="4" presStyleCnt="6">
        <dgm:presLayoutVars>
          <dgm:chMax val="1"/>
          <dgm:bulletEnabled val="1"/>
        </dgm:presLayoutVars>
      </dgm:prSet>
      <dgm:spPr/>
    </dgm:pt>
    <dgm:pt modelId="{8FFCA797-6FA3-48B2-B6BD-CF01470A94A9}" type="pres">
      <dgm:prSet presAssocID="{5612C4BC-D8F2-4573-9128-2578F5C74A74}" presName="descendantText" presStyleLbl="alignAcc1" presStyleIdx="4" presStyleCnt="6">
        <dgm:presLayoutVars>
          <dgm:bulletEnabled val="1"/>
        </dgm:presLayoutVars>
      </dgm:prSet>
      <dgm:spPr/>
    </dgm:pt>
    <dgm:pt modelId="{E07A778D-8CF7-4C2A-A8D4-3AB2EEAE3B30}" type="pres">
      <dgm:prSet presAssocID="{5400B4EC-9670-47B9-90F5-3CF784483098}" presName="sp" presStyleCnt="0"/>
      <dgm:spPr/>
    </dgm:pt>
    <dgm:pt modelId="{0305AE11-AEEC-48E9-8377-DEA642663707}" type="pres">
      <dgm:prSet presAssocID="{0D0FD1EF-ACA0-48FE-8A66-BA8F4F2FA7D9}" presName="composite" presStyleCnt="0"/>
      <dgm:spPr/>
    </dgm:pt>
    <dgm:pt modelId="{5A46B9BD-2D6B-4D3E-BBC9-C5957E7BA7DE}" type="pres">
      <dgm:prSet presAssocID="{0D0FD1EF-ACA0-48FE-8A66-BA8F4F2FA7D9}" presName="parentText" presStyleLbl="alignNode1" presStyleIdx="5" presStyleCnt="6" custScaleY="128892">
        <dgm:presLayoutVars>
          <dgm:chMax val="1"/>
          <dgm:bulletEnabled val="1"/>
        </dgm:presLayoutVars>
      </dgm:prSet>
      <dgm:spPr/>
    </dgm:pt>
    <dgm:pt modelId="{9E93125B-25C2-417D-B1D4-F0CF458195A0}" type="pres">
      <dgm:prSet presAssocID="{0D0FD1EF-ACA0-48FE-8A66-BA8F4F2FA7D9}" presName="descendantText" presStyleLbl="alignAcc1" presStyleIdx="5" presStyleCnt="6" custScaleY="159861">
        <dgm:presLayoutVars>
          <dgm:bulletEnabled val="1"/>
        </dgm:presLayoutVars>
      </dgm:prSet>
      <dgm:spPr/>
    </dgm:pt>
  </dgm:ptLst>
  <dgm:cxnLst>
    <dgm:cxn modelId="{5116E107-71CE-446D-8266-F94A00567E76}" srcId="{9047755D-BCAA-481F-A503-A87E644A0F57}" destId="{3EBD4037-24C4-4DE0-BF63-A50E25A6ED5C}" srcOrd="0" destOrd="0" parTransId="{8D7E3F20-E575-4774-97BE-5BBEA9944CA1}" sibTransId="{3DABFA19-E1FF-4255-A7BD-59D8F23E8803}"/>
    <dgm:cxn modelId="{436A2019-824C-4A24-8EFB-360D1EC76D43}" type="presOf" srcId="{9047755D-BCAA-481F-A503-A87E644A0F57}" destId="{92829B07-9BAB-455F-A711-D5495B252CD7}" srcOrd="0" destOrd="0" presId="urn:microsoft.com/office/officeart/2005/8/layout/chevron2"/>
    <dgm:cxn modelId="{ADC4092C-DBE7-4D29-AB5B-F1FEED2597DA}" type="presOf" srcId="{DF1CFD9F-FCA1-4915-A00C-D371DAB95BE9}" destId="{2446FDF2-4B00-4281-A76E-F6166C3550B3}" srcOrd="0" destOrd="0" presId="urn:microsoft.com/office/officeart/2005/8/layout/chevron2"/>
    <dgm:cxn modelId="{50A7912D-738C-4B07-8EF7-63473D3F798C}" type="presOf" srcId="{0D0FD1EF-ACA0-48FE-8A66-BA8F4F2FA7D9}" destId="{5A46B9BD-2D6B-4D3E-BBC9-C5957E7BA7DE}" srcOrd="0" destOrd="0" presId="urn:microsoft.com/office/officeart/2005/8/layout/chevron2"/>
    <dgm:cxn modelId="{FE30D832-34A4-425F-A4D7-2C149E0FCEDC}" type="presOf" srcId="{946EC5CB-0020-40BF-B2A1-DF669DA65F90}" destId="{8FFCA797-6FA3-48B2-B6BD-CF01470A94A9}" srcOrd="0" destOrd="0" presId="urn:microsoft.com/office/officeart/2005/8/layout/chevron2"/>
    <dgm:cxn modelId="{215DBF36-B58D-4047-A8F6-7400E86EC6BB}" srcId="{2EE1B4B2-63E0-42F9-A243-B7BF425793D8}" destId="{583FC881-9360-46E3-A115-EA1038217AD0}" srcOrd="0" destOrd="0" parTransId="{822AACEF-E73C-4F4A-AEDA-1BF309DF2B56}" sibTransId="{AFE1E304-6A01-429E-B56B-005D554D346C}"/>
    <dgm:cxn modelId="{B7D0F537-7359-4EE6-A56F-13866B14181D}" type="presOf" srcId="{FB596135-14FB-446C-9D95-7A44E0CAD983}" destId="{9E93125B-25C2-417D-B1D4-F0CF458195A0}" srcOrd="0" destOrd="0" presId="urn:microsoft.com/office/officeart/2005/8/layout/chevron2"/>
    <dgm:cxn modelId="{2286DD5D-F259-43A7-9458-74A5CC4FF9A7}" type="presOf" srcId="{3EBD4037-24C4-4DE0-BF63-A50E25A6ED5C}" destId="{CEEDE350-569C-4C39-A8FD-8FF310C44FF1}" srcOrd="0" destOrd="0" presId="urn:microsoft.com/office/officeart/2005/8/layout/chevron2"/>
    <dgm:cxn modelId="{CF0FF965-D770-42E5-8229-7CFB9B3B209D}" type="presOf" srcId="{583FC881-9360-46E3-A115-EA1038217AD0}" destId="{45796CE1-34DC-4F5D-A012-ABEFF76BADF1}" srcOrd="0" destOrd="0" presId="urn:microsoft.com/office/officeart/2005/8/layout/chevron2"/>
    <dgm:cxn modelId="{054E2574-A30C-4325-B5FE-42BF9ACE648A}" type="presOf" srcId="{22221ED3-4E06-4DCF-AE31-1B7E8FE84B2E}" destId="{0C70A348-51C0-4426-9072-9CABC435EA78}" srcOrd="0" destOrd="0" presId="urn:microsoft.com/office/officeart/2005/8/layout/chevron2"/>
    <dgm:cxn modelId="{CD84D77A-7CC3-4D67-B2D7-8D08D630DF36}" srcId="{34B851CE-C25E-48E7-8F0C-2D8F6A5FBA3D}" destId="{2EE1B4B2-63E0-42F9-A243-B7BF425793D8}" srcOrd="2" destOrd="0" parTransId="{79EC287D-F8FE-44EB-92B7-DB5AB7DA0D26}" sibTransId="{C88CF4C4-2D15-432C-8442-01E9F616D054}"/>
    <dgm:cxn modelId="{3D1F20A1-80DD-43C8-AF64-D008FBE5C9AD}" srcId="{34B851CE-C25E-48E7-8F0C-2D8F6A5FBA3D}" destId="{0A6D82A5-53B4-4A3E-97ED-30A473856D67}" srcOrd="1" destOrd="0" parTransId="{030774C6-DD52-41C9-8A27-4E91D2972BD9}" sibTransId="{CDF599ED-C640-497D-8A78-9D7EFBEF94AB}"/>
    <dgm:cxn modelId="{814EB5A7-21A8-4141-A04A-1B4C53443738}" type="presOf" srcId="{1CE73CAF-C39B-4766-9FDF-399B3D2E3890}" destId="{4037F2A6-6056-4EA4-BAEE-C2425289B053}" srcOrd="0" destOrd="0" presId="urn:microsoft.com/office/officeart/2005/8/layout/chevron2"/>
    <dgm:cxn modelId="{9D5997BB-F45F-44C1-B9E8-D3F4D488093A}" srcId="{22221ED3-4E06-4DCF-AE31-1B7E8FE84B2E}" destId="{DF1CFD9F-FCA1-4915-A00C-D371DAB95BE9}" srcOrd="0" destOrd="0" parTransId="{695D59B7-A312-4D70-A959-EFEB0680EE64}" sibTransId="{1EED6C3E-BD8D-4CE4-9B70-3B9168672CFC}"/>
    <dgm:cxn modelId="{D9A5EDC7-8B6E-4DDF-9098-DAAAD80B976D}" srcId="{5612C4BC-D8F2-4573-9128-2578F5C74A74}" destId="{946EC5CB-0020-40BF-B2A1-DF669DA65F90}" srcOrd="0" destOrd="0" parTransId="{75FC87CF-9702-4684-B9BF-F4BFB5B11D40}" sibTransId="{75412EAC-8C8C-4899-9946-798367748B22}"/>
    <dgm:cxn modelId="{3B64A6C9-3350-4ABE-8D1E-37C9A26069BA}" type="presOf" srcId="{0A6D82A5-53B4-4A3E-97ED-30A473856D67}" destId="{223215A4-460E-4B5A-B5A6-EBBA6A962BB5}" srcOrd="0" destOrd="0" presId="urn:microsoft.com/office/officeart/2005/8/layout/chevron2"/>
    <dgm:cxn modelId="{A78428D6-48FC-4EE3-B003-6A1397C8E057}" srcId="{34B851CE-C25E-48E7-8F0C-2D8F6A5FBA3D}" destId="{22221ED3-4E06-4DCF-AE31-1B7E8FE84B2E}" srcOrd="0" destOrd="0" parTransId="{60C9D9CF-D263-449D-ABB9-FDB4D55BFAF4}" sibTransId="{A8547009-C28F-4E2B-9BC3-872E289D47FE}"/>
    <dgm:cxn modelId="{E3A8E4DA-94B3-48B1-8DEC-C51A3DB9698A}" srcId="{34B851CE-C25E-48E7-8F0C-2D8F6A5FBA3D}" destId="{9047755D-BCAA-481F-A503-A87E644A0F57}" srcOrd="3" destOrd="0" parTransId="{AF79005A-939B-4567-AEC5-2C61A194180A}" sibTransId="{20AE3533-64CE-42C3-9698-EEEBD85B3D3C}"/>
    <dgm:cxn modelId="{C901F4DB-CC42-4137-A7CD-48FF458C28E8}" srcId="{0D0FD1EF-ACA0-48FE-8A66-BA8F4F2FA7D9}" destId="{FB596135-14FB-446C-9D95-7A44E0CAD983}" srcOrd="0" destOrd="0" parTransId="{B21D8731-7548-4D52-9713-81D5740D0D03}" sibTransId="{CA89B65F-708C-4FEE-98BE-2936EA6F350A}"/>
    <dgm:cxn modelId="{6DE2C3DF-B390-4E29-AC98-CFC31EF28C0A}" type="presOf" srcId="{34B851CE-C25E-48E7-8F0C-2D8F6A5FBA3D}" destId="{2083C49E-886A-4A76-BD43-BFA0745F5480}" srcOrd="0" destOrd="0" presId="urn:microsoft.com/office/officeart/2005/8/layout/chevron2"/>
    <dgm:cxn modelId="{3727F5E6-E0A9-4E40-B12E-FCAAA4B1F69D}" type="presOf" srcId="{5612C4BC-D8F2-4573-9128-2578F5C74A74}" destId="{B49DA63E-A04B-4765-BBD9-9DE8044CFCA0}" srcOrd="0" destOrd="0" presId="urn:microsoft.com/office/officeart/2005/8/layout/chevron2"/>
    <dgm:cxn modelId="{1BAE79E7-20DA-446A-B92C-19412259A10F}" srcId="{0A6D82A5-53B4-4A3E-97ED-30A473856D67}" destId="{1CE73CAF-C39B-4766-9FDF-399B3D2E3890}" srcOrd="0" destOrd="0" parTransId="{09092E22-B031-4566-B59E-A6D13EF52D4F}" sibTransId="{094139C3-DCB9-4212-A87D-18E9C96811EB}"/>
    <dgm:cxn modelId="{D9C0CBE8-F6DC-426B-A5C9-79180DF7B61F}" srcId="{34B851CE-C25E-48E7-8F0C-2D8F6A5FBA3D}" destId="{5612C4BC-D8F2-4573-9128-2578F5C74A74}" srcOrd="4" destOrd="0" parTransId="{19DB5022-BE60-434E-8CB5-359F582FE911}" sibTransId="{5400B4EC-9670-47B9-90F5-3CF784483098}"/>
    <dgm:cxn modelId="{2A1990EC-80E0-412E-8079-9C8ECF271DD4}" srcId="{34B851CE-C25E-48E7-8F0C-2D8F6A5FBA3D}" destId="{0D0FD1EF-ACA0-48FE-8A66-BA8F4F2FA7D9}" srcOrd="5" destOrd="0" parTransId="{AE1DB391-B9A5-4DE8-9FB0-F26EFDC58E1C}" sibTransId="{79D4F70B-DC67-4A9B-ACB0-65CF18190EC4}"/>
    <dgm:cxn modelId="{A2B3ADEC-51E5-485C-9158-6944CF50B413}" type="presOf" srcId="{2EE1B4B2-63E0-42F9-A243-B7BF425793D8}" destId="{5C0BFF4C-73BA-40BD-918A-1CEA26A3FEFA}" srcOrd="0" destOrd="0" presId="urn:microsoft.com/office/officeart/2005/8/layout/chevron2"/>
    <dgm:cxn modelId="{756147B9-B9EC-4EFA-BAD6-84C031055741}" type="presParOf" srcId="{2083C49E-886A-4A76-BD43-BFA0745F5480}" destId="{234EA1B8-2A73-46D2-A038-3358074FAAE1}" srcOrd="0" destOrd="0" presId="urn:microsoft.com/office/officeart/2005/8/layout/chevron2"/>
    <dgm:cxn modelId="{F78DB738-82D6-42D1-A9C1-D41D0AA70889}" type="presParOf" srcId="{234EA1B8-2A73-46D2-A038-3358074FAAE1}" destId="{0C70A348-51C0-4426-9072-9CABC435EA78}" srcOrd="0" destOrd="0" presId="urn:microsoft.com/office/officeart/2005/8/layout/chevron2"/>
    <dgm:cxn modelId="{059B66D9-0CDE-43D6-A33C-55151E280E1C}" type="presParOf" srcId="{234EA1B8-2A73-46D2-A038-3358074FAAE1}" destId="{2446FDF2-4B00-4281-A76E-F6166C3550B3}" srcOrd="1" destOrd="0" presId="urn:microsoft.com/office/officeart/2005/8/layout/chevron2"/>
    <dgm:cxn modelId="{C26F5BFE-ABF7-42DB-84C3-A0E13ECB0413}" type="presParOf" srcId="{2083C49E-886A-4A76-BD43-BFA0745F5480}" destId="{BB403EBD-BC8E-4D46-B575-FA29EA837982}" srcOrd="1" destOrd="0" presId="urn:microsoft.com/office/officeart/2005/8/layout/chevron2"/>
    <dgm:cxn modelId="{E8856645-C3A8-4D6C-ADF3-D0D8910F05C6}" type="presParOf" srcId="{2083C49E-886A-4A76-BD43-BFA0745F5480}" destId="{8D134FAE-30F0-4AD0-ADC9-AAE759E746E6}" srcOrd="2" destOrd="0" presId="urn:microsoft.com/office/officeart/2005/8/layout/chevron2"/>
    <dgm:cxn modelId="{965D0185-9016-4C91-9159-9AFDFB238E94}" type="presParOf" srcId="{8D134FAE-30F0-4AD0-ADC9-AAE759E746E6}" destId="{223215A4-460E-4B5A-B5A6-EBBA6A962BB5}" srcOrd="0" destOrd="0" presId="urn:microsoft.com/office/officeart/2005/8/layout/chevron2"/>
    <dgm:cxn modelId="{866DB597-0E79-4E64-AE45-FA73FBE523EF}" type="presParOf" srcId="{8D134FAE-30F0-4AD0-ADC9-AAE759E746E6}" destId="{4037F2A6-6056-4EA4-BAEE-C2425289B053}" srcOrd="1" destOrd="0" presId="urn:microsoft.com/office/officeart/2005/8/layout/chevron2"/>
    <dgm:cxn modelId="{D353C85B-97A3-4B8C-9DA3-6B3B61FDF1FD}" type="presParOf" srcId="{2083C49E-886A-4A76-BD43-BFA0745F5480}" destId="{1CB8FD64-6372-485E-8804-3E0300385A41}" srcOrd="3" destOrd="0" presId="urn:microsoft.com/office/officeart/2005/8/layout/chevron2"/>
    <dgm:cxn modelId="{3FB4A8C0-B7B8-445B-81F1-1631D20535CE}" type="presParOf" srcId="{2083C49E-886A-4A76-BD43-BFA0745F5480}" destId="{28E26664-4070-4FA2-9321-A686B561A218}" srcOrd="4" destOrd="0" presId="urn:microsoft.com/office/officeart/2005/8/layout/chevron2"/>
    <dgm:cxn modelId="{0305D555-0C60-48B3-9AF0-816DF0C7CC8A}" type="presParOf" srcId="{28E26664-4070-4FA2-9321-A686B561A218}" destId="{5C0BFF4C-73BA-40BD-918A-1CEA26A3FEFA}" srcOrd="0" destOrd="0" presId="urn:microsoft.com/office/officeart/2005/8/layout/chevron2"/>
    <dgm:cxn modelId="{44C6C120-4DE9-42CB-AB48-EB8DC37DC43A}" type="presParOf" srcId="{28E26664-4070-4FA2-9321-A686B561A218}" destId="{45796CE1-34DC-4F5D-A012-ABEFF76BADF1}" srcOrd="1" destOrd="0" presId="urn:microsoft.com/office/officeart/2005/8/layout/chevron2"/>
    <dgm:cxn modelId="{AB0EAAFF-0EA9-4B2D-98A0-81BFE4D0E3E4}" type="presParOf" srcId="{2083C49E-886A-4A76-BD43-BFA0745F5480}" destId="{A74A2E63-4307-4DE8-8162-2FF7473BF647}" srcOrd="5" destOrd="0" presId="urn:microsoft.com/office/officeart/2005/8/layout/chevron2"/>
    <dgm:cxn modelId="{7122799A-B20F-4D5E-A77D-F754299E6A1C}" type="presParOf" srcId="{2083C49E-886A-4A76-BD43-BFA0745F5480}" destId="{3820FB21-A5DE-440F-8715-3438CD62057F}" srcOrd="6" destOrd="0" presId="urn:microsoft.com/office/officeart/2005/8/layout/chevron2"/>
    <dgm:cxn modelId="{CD0ACC24-FCBB-4824-8DF6-5EA105537412}" type="presParOf" srcId="{3820FB21-A5DE-440F-8715-3438CD62057F}" destId="{92829B07-9BAB-455F-A711-D5495B252CD7}" srcOrd="0" destOrd="0" presId="urn:microsoft.com/office/officeart/2005/8/layout/chevron2"/>
    <dgm:cxn modelId="{2F769222-E9A0-4F19-9249-EEFAB5726C3E}" type="presParOf" srcId="{3820FB21-A5DE-440F-8715-3438CD62057F}" destId="{CEEDE350-569C-4C39-A8FD-8FF310C44FF1}" srcOrd="1" destOrd="0" presId="urn:microsoft.com/office/officeart/2005/8/layout/chevron2"/>
    <dgm:cxn modelId="{159AB7C4-4D18-4B2A-BE53-9ACF85184AE1}" type="presParOf" srcId="{2083C49E-886A-4A76-BD43-BFA0745F5480}" destId="{2DB44841-3A00-4533-9E0F-2D9C6E228BE6}" srcOrd="7" destOrd="0" presId="urn:microsoft.com/office/officeart/2005/8/layout/chevron2"/>
    <dgm:cxn modelId="{379125AE-C884-47FC-A7E9-4F6AEBD978CB}" type="presParOf" srcId="{2083C49E-886A-4A76-BD43-BFA0745F5480}" destId="{B708ECA5-481A-4BFE-AA82-CE83AA8243A2}" srcOrd="8" destOrd="0" presId="urn:microsoft.com/office/officeart/2005/8/layout/chevron2"/>
    <dgm:cxn modelId="{72F4325C-DB4C-4583-A5E1-EB7F80482C1C}" type="presParOf" srcId="{B708ECA5-481A-4BFE-AA82-CE83AA8243A2}" destId="{B49DA63E-A04B-4765-BBD9-9DE8044CFCA0}" srcOrd="0" destOrd="0" presId="urn:microsoft.com/office/officeart/2005/8/layout/chevron2"/>
    <dgm:cxn modelId="{9E6C4C7B-1E70-48D8-92CE-F39961989C81}" type="presParOf" srcId="{B708ECA5-481A-4BFE-AA82-CE83AA8243A2}" destId="{8FFCA797-6FA3-48B2-B6BD-CF01470A94A9}" srcOrd="1" destOrd="0" presId="urn:microsoft.com/office/officeart/2005/8/layout/chevron2"/>
    <dgm:cxn modelId="{3365889E-FD82-4075-826C-C47551948857}" type="presParOf" srcId="{2083C49E-886A-4A76-BD43-BFA0745F5480}" destId="{E07A778D-8CF7-4C2A-A8D4-3AB2EEAE3B30}" srcOrd="9" destOrd="0" presId="urn:microsoft.com/office/officeart/2005/8/layout/chevron2"/>
    <dgm:cxn modelId="{D221DD94-86D4-4389-809C-7C9D421B72CF}" type="presParOf" srcId="{2083C49E-886A-4A76-BD43-BFA0745F5480}" destId="{0305AE11-AEEC-48E9-8377-DEA642663707}" srcOrd="10" destOrd="0" presId="urn:microsoft.com/office/officeart/2005/8/layout/chevron2"/>
    <dgm:cxn modelId="{017020C9-7261-4B01-BD4D-FB11944604F4}" type="presParOf" srcId="{0305AE11-AEEC-48E9-8377-DEA642663707}" destId="{5A46B9BD-2D6B-4D3E-BBC9-C5957E7BA7DE}" srcOrd="0" destOrd="0" presId="urn:microsoft.com/office/officeart/2005/8/layout/chevron2"/>
    <dgm:cxn modelId="{7CC629E4-6C3F-4AC5-A4F4-87976674F694}" type="presParOf" srcId="{0305AE11-AEEC-48E9-8377-DEA642663707}" destId="{9E93125B-25C2-417D-B1D4-F0CF458195A0}"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A48A07-36FB-4044-8AB1-20EF338F14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ar-IQ"/>
        </a:p>
      </dgm:t>
    </dgm:pt>
    <dgm:pt modelId="{F50F9D1C-BCF1-4558-B531-61441D152D5E}">
      <dgm:prSet/>
      <dgm:spPr>
        <a:solidFill>
          <a:srgbClr val="FF0000"/>
        </a:solidFill>
      </dgm:spPr>
      <dgm:t>
        <a:bodyPr/>
        <a:lstStyle/>
        <a:p>
          <a:pPr rtl="1"/>
          <a:r>
            <a:rPr lang="az-Cyrl-AZ" dirty="0"/>
            <a:t>Спасибо за ваше внимание</a:t>
          </a:r>
          <a:endParaRPr lang="ar-IQ" dirty="0"/>
        </a:p>
      </dgm:t>
    </dgm:pt>
    <dgm:pt modelId="{6057D29D-A12B-4CD7-8C9D-7C0E5B28CD36}" type="parTrans" cxnId="{2C32B02D-ADCE-4387-BE1A-CAC38C910EE9}">
      <dgm:prSet/>
      <dgm:spPr/>
      <dgm:t>
        <a:bodyPr/>
        <a:lstStyle/>
        <a:p>
          <a:pPr rtl="1"/>
          <a:endParaRPr lang="ar-IQ"/>
        </a:p>
      </dgm:t>
    </dgm:pt>
    <dgm:pt modelId="{025059B3-27EC-493A-972B-F47A584B8B04}" type="sibTrans" cxnId="{2C32B02D-ADCE-4387-BE1A-CAC38C910EE9}">
      <dgm:prSet/>
      <dgm:spPr/>
      <dgm:t>
        <a:bodyPr/>
        <a:lstStyle/>
        <a:p>
          <a:pPr rtl="1"/>
          <a:endParaRPr lang="ar-IQ"/>
        </a:p>
      </dgm:t>
    </dgm:pt>
    <dgm:pt modelId="{006B44CA-7536-4901-A4A8-216AC1FB9780}">
      <dgm:prSet/>
      <dgm:spPr/>
      <dgm:t>
        <a:bodyPr/>
        <a:lstStyle/>
        <a:p>
          <a:pPr rtl="1"/>
          <a:r>
            <a:rPr lang="ar-IQ" dirty="0"/>
            <a:t>شكراً لحسن انتباهكم </a:t>
          </a:r>
        </a:p>
      </dgm:t>
    </dgm:pt>
    <dgm:pt modelId="{6BABD7E9-3D56-4DF4-B029-C5347D2CE2BB}" type="parTrans" cxnId="{5DE9BA9F-9BEB-4630-A07D-29A1EEB91955}">
      <dgm:prSet/>
      <dgm:spPr/>
      <dgm:t>
        <a:bodyPr/>
        <a:lstStyle/>
        <a:p>
          <a:pPr rtl="1"/>
          <a:endParaRPr lang="ar-IQ"/>
        </a:p>
      </dgm:t>
    </dgm:pt>
    <dgm:pt modelId="{60307351-4E1B-4AC2-BD4F-B127AE1FD9F0}" type="sibTrans" cxnId="{5DE9BA9F-9BEB-4630-A07D-29A1EEB91955}">
      <dgm:prSet/>
      <dgm:spPr/>
      <dgm:t>
        <a:bodyPr/>
        <a:lstStyle/>
        <a:p>
          <a:pPr rtl="1"/>
          <a:endParaRPr lang="ar-IQ"/>
        </a:p>
      </dgm:t>
    </dgm:pt>
    <dgm:pt modelId="{BBFEEABB-EB90-4E66-850D-652CD5B80E6C}" type="pres">
      <dgm:prSet presAssocID="{A1A48A07-36FB-4044-8AB1-20EF338F148B}" presName="cycle" presStyleCnt="0">
        <dgm:presLayoutVars>
          <dgm:dir/>
          <dgm:resizeHandles val="exact"/>
        </dgm:presLayoutVars>
      </dgm:prSet>
      <dgm:spPr/>
    </dgm:pt>
    <dgm:pt modelId="{0FE471E2-CFDD-4BD4-9F6D-F2AC8451331D}" type="pres">
      <dgm:prSet presAssocID="{F50F9D1C-BCF1-4558-B531-61441D152D5E}" presName="node" presStyleLbl="node1" presStyleIdx="0" presStyleCnt="2" custScaleX="137904" custRadScaleRad="114088" custRadScaleInc="196889">
        <dgm:presLayoutVars>
          <dgm:bulletEnabled val="1"/>
        </dgm:presLayoutVars>
      </dgm:prSet>
      <dgm:spPr/>
    </dgm:pt>
    <dgm:pt modelId="{4C85FB7A-7D04-483B-A102-C7423D20574D}" type="pres">
      <dgm:prSet presAssocID="{025059B3-27EC-493A-972B-F47A584B8B04}" presName="sibTrans" presStyleLbl="sibTrans2D1" presStyleIdx="0" presStyleCnt="2" custAng="21413601" custScaleX="178943"/>
      <dgm:spPr/>
    </dgm:pt>
    <dgm:pt modelId="{60D096B9-E656-4186-882A-CBA13A19C5B1}" type="pres">
      <dgm:prSet presAssocID="{025059B3-27EC-493A-972B-F47A584B8B04}" presName="connectorText" presStyleLbl="sibTrans2D1" presStyleIdx="0" presStyleCnt="2"/>
      <dgm:spPr/>
    </dgm:pt>
    <dgm:pt modelId="{B23C2C72-CFB1-4839-931B-5386B52AC8FB}" type="pres">
      <dgm:prSet presAssocID="{006B44CA-7536-4901-A4A8-216AC1FB9780}" presName="node" presStyleLbl="node1" presStyleIdx="1" presStyleCnt="2" custScaleX="127035" custRadScaleRad="72339" custRadScaleInc="-197541">
        <dgm:presLayoutVars>
          <dgm:bulletEnabled val="1"/>
        </dgm:presLayoutVars>
      </dgm:prSet>
      <dgm:spPr/>
    </dgm:pt>
    <dgm:pt modelId="{BBDD079D-F989-42D0-ACB1-2352DFA7FEAA}" type="pres">
      <dgm:prSet presAssocID="{60307351-4E1B-4AC2-BD4F-B127AE1FD9F0}" presName="sibTrans" presStyleLbl="sibTrans2D1" presStyleIdx="1" presStyleCnt="2" custAng="186487" custScaleX="158370" custLinFactNeighborX="58392" custLinFactNeighborY="-1372"/>
      <dgm:spPr/>
    </dgm:pt>
    <dgm:pt modelId="{30521C6D-8E3B-4BFC-B825-C02B16B0C8B8}" type="pres">
      <dgm:prSet presAssocID="{60307351-4E1B-4AC2-BD4F-B127AE1FD9F0}" presName="connectorText" presStyleLbl="sibTrans2D1" presStyleIdx="1" presStyleCnt="2"/>
      <dgm:spPr/>
    </dgm:pt>
  </dgm:ptLst>
  <dgm:cxnLst>
    <dgm:cxn modelId="{1F2DAB21-1363-4993-964C-E6EA61B4C57D}" type="presOf" srcId="{025059B3-27EC-493A-972B-F47A584B8B04}" destId="{4C85FB7A-7D04-483B-A102-C7423D20574D}" srcOrd="0" destOrd="0" presId="urn:microsoft.com/office/officeart/2005/8/layout/cycle2"/>
    <dgm:cxn modelId="{2C32B02D-ADCE-4387-BE1A-CAC38C910EE9}" srcId="{A1A48A07-36FB-4044-8AB1-20EF338F148B}" destId="{F50F9D1C-BCF1-4558-B531-61441D152D5E}" srcOrd="0" destOrd="0" parTransId="{6057D29D-A12B-4CD7-8C9D-7C0E5B28CD36}" sibTransId="{025059B3-27EC-493A-972B-F47A584B8B04}"/>
    <dgm:cxn modelId="{6A79EC7B-39A2-4013-8CB3-7D375DB08AEA}" type="presOf" srcId="{006B44CA-7536-4901-A4A8-216AC1FB9780}" destId="{B23C2C72-CFB1-4839-931B-5386B52AC8FB}" srcOrd="0" destOrd="0" presId="urn:microsoft.com/office/officeart/2005/8/layout/cycle2"/>
    <dgm:cxn modelId="{5DE9BA9F-9BEB-4630-A07D-29A1EEB91955}" srcId="{A1A48A07-36FB-4044-8AB1-20EF338F148B}" destId="{006B44CA-7536-4901-A4A8-216AC1FB9780}" srcOrd="1" destOrd="0" parTransId="{6BABD7E9-3D56-4DF4-B029-C5347D2CE2BB}" sibTransId="{60307351-4E1B-4AC2-BD4F-B127AE1FD9F0}"/>
    <dgm:cxn modelId="{BD5014B4-7351-4E3C-A285-0EE1279DF1B3}" type="presOf" srcId="{60307351-4E1B-4AC2-BD4F-B127AE1FD9F0}" destId="{30521C6D-8E3B-4BFC-B825-C02B16B0C8B8}" srcOrd="1" destOrd="0" presId="urn:microsoft.com/office/officeart/2005/8/layout/cycle2"/>
    <dgm:cxn modelId="{3DAB09BC-0E8A-436B-AF3A-49CE0EF9DD3E}" type="presOf" srcId="{025059B3-27EC-493A-972B-F47A584B8B04}" destId="{60D096B9-E656-4186-882A-CBA13A19C5B1}" srcOrd="1" destOrd="0" presId="urn:microsoft.com/office/officeart/2005/8/layout/cycle2"/>
    <dgm:cxn modelId="{783E58C5-08CF-4CD8-A19E-830EEF25DFE8}" type="presOf" srcId="{A1A48A07-36FB-4044-8AB1-20EF338F148B}" destId="{BBFEEABB-EB90-4E66-850D-652CD5B80E6C}" srcOrd="0" destOrd="0" presId="urn:microsoft.com/office/officeart/2005/8/layout/cycle2"/>
    <dgm:cxn modelId="{8FD1E1F9-2B3E-4EB7-9CBC-623FFF5C430D}" type="presOf" srcId="{F50F9D1C-BCF1-4558-B531-61441D152D5E}" destId="{0FE471E2-CFDD-4BD4-9F6D-F2AC8451331D}" srcOrd="0" destOrd="0" presId="urn:microsoft.com/office/officeart/2005/8/layout/cycle2"/>
    <dgm:cxn modelId="{E20507FB-BEB6-4B7D-B435-241ADF27DFCE}" type="presOf" srcId="{60307351-4E1B-4AC2-BD4F-B127AE1FD9F0}" destId="{BBDD079D-F989-42D0-ACB1-2352DFA7FEAA}" srcOrd="0" destOrd="0" presId="urn:microsoft.com/office/officeart/2005/8/layout/cycle2"/>
    <dgm:cxn modelId="{6F0E3012-5A3C-4F60-ACAC-A270ACE104CE}" type="presParOf" srcId="{BBFEEABB-EB90-4E66-850D-652CD5B80E6C}" destId="{0FE471E2-CFDD-4BD4-9F6D-F2AC8451331D}" srcOrd="0" destOrd="0" presId="urn:microsoft.com/office/officeart/2005/8/layout/cycle2"/>
    <dgm:cxn modelId="{E7D21C28-E9C5-47B6-86B2-6456725037C5}" type="presParOf" srcId="{BBFEEABB-EB90-4E66-850D-652CD5B80E6C}" destId="{4C85FB7A-7D04-483B-A102-C7423D20574D}" srcOrd="1" destOrd="0" presId="urn:microsoft.com/office/officeart/2005/8/layout/cycle2"/>
    <dgm:cxn modelId="{5BB42BE8-A01B-49BE-9C1B-1DD1FC461AC8}" type="presParOf" srcId="{4C85FB7A-7D04-483B-A102-C7423D20574D}" destId="{60D096B9-E656-4186-882A-CBA13A19C5B1}" srcOrd="0" destOrd="0" presId="urn:microsoft.com/office/officeart/2005/8/layout/cycle2"/>
    <dgm:cxn modelId="{29744DFF-8FF8-4F82-870C-C612E9C60B5F}" type="presParOf" srcId="{BBFEEABB-EB90-4E66-850D-652CD5B80E6C}" destId="{B23C2C72-CFB1-4839-931B-5386B52AC8FB}" srcOrd="2" destOrd="0" presId="urn:microsoft.com/office/officeart/2005/8/layout/cycle2"/>
    <dgm:cxn modelId="{1C50DC3C-80CD-46BE-B1DF-E58EC1AE4B3C}" type="presParOf" srcId="{BBFEEABB-EB90-4E66-850D-652CD5B80E6C}" destId="{BBDD079D-F989-42D0-ACB1-2352DFA7FEAA}" srcOrd="3" destOrd="0" presId="urn:microsoft.com/office/officeart/2005/8/layout/cycle2"/>
    <dgm:cxn modelId="{C2850956-F31A-493E-AD4E-44227CEE9938}" type="presParOf" srcId="{BBDD079D-F989-42D0-ACB1-2352DFA7FEAA}" destId="{30521C6D-8E3B-4BFC-B825-C02B16B0C8B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C2705-4DC2-4FBF-8232-2FCD9508F409}">
      <dsp:nvSpPr>
        <dsp:cNvPr id="0" name=""/>
        <dsp:cNvSpPr/>
      </dsp:nvSpPr>
      <dsp:spPr>
        <a:xfrm rot="5400000">
          <a:off x="-258880" y="262955"/>
          <a:ext cx="1725872" cy="1208110"/>
        </a:xfrm>
        <a:prstGeom prst="chevron">
          <a:avLst/>
        </a:prstGeom>
        <a:blipFill rotWithShape="0">
          <a:blip xmlns:r="http://schemas.openxmlformats.org/officeDocument/2006/relationships" r:embed="rId1"/>
          <a:srcRect/>
          <a:stretch>
            <a:fillRect t="-5000" b="-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r" defTabSz="1066800">
            <a:lnSpc>
              <a:spcPct val="90000"/>
            </a:lnSpc>
            <a:spcBef>
              <a:spcPct val="0"/>
            </a:spcBef>
            <a:spcAft>
              <a:spcPct val="35000"/>
            </a:spcAft>
            <a:buNone/>
          </a:pPr>
          <a:r>
            <a:rPr lang="ar-IQ" sz="2400" b="1" kern="1200" dirty="0">
              <a:solidFill>
                <a:srgbClr val="FF0000"/>
              </a:solidFill>
            </a:rPr>
            <a:t>الكرة الطائرة</a:t>
          </a:r>
          <a:endParaRPr lang="en-US" sz="2400" b="1" kern="1200" dirty="0">
            <a:solidFill>
              <a:srgbClr val="FF0000"/>
            </a:solidFill>
          </a:endParaRPr>
        </a:p>
      </dsp:txBody>
      <dsp:txXfrm rot="-5400000">
        <a:off x="1" y="608129"/>
        <a:ext cx="1208110" cy="517762"/>
      </dsp:txXfrm>
    </dsp:sp>
    <dsp:sp modelId="{F5514EC0-BA88-46AD-B78D-E7DD3895D291}">
      <dsp:nvSpPr>
        <dsp:cNvPr id="0" name=""/>
        <dsp:cNvSpPr/>
      </dsp:nvSpPr>
      <dsp:spPr>
        <a:xfrm rot="5400000">
          <a:off x="4024571" y="-2812386"/>
          <a:ext cx="1121817" cy="6754739"/>
        </a:xfrm>
        <a:prstGeom prst="round2SameRect">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ctr" defTabSz="1600200">
            <a:lnSpc>
              <a:spcPct val="90000"/>
            </a:lnSpc>
            <a:spcBef>
              <a:spcPct val="0"/>
            </a:spcBef>
            <a:spcAft>
              <a:spcPct val="15000"/>
            </a:spcAft>
            <a:buChar char="•"/>
          </a:pPr>
          <a:r>
            <a:rPr lang="ar-IQ" sz="3600" b="1" kern="1200" dirty="0"/>
            <a:t>طلاب المرحلة الثالثة – كلية التربية البدنية وعلوم الرياضة – جامعة البصرة</a:t>
          </a:r>
          <a:endParaRPr lang="en-US" sz="3600" b="1" kern="1200" dirty="0"/>
        </a:p>
      </dsp:txBody>
      <dsp:txXfrm rot="-5400000">
        <a:off x="1208111" y="58837"/>
        <a:ext cx="6699976" cy="1012291"/>
      </dsp:txXfrm>
    </dsp:sp>
    <dsp:sp modelId="{6D2FA63C-8F38-4086-A547-3BDA888C9744}">
      <dsp:nvSpPr>
        <dsp:cNvPr id="0" name=""/>
        <dsp:cNvSpPr/>
      </dsp:nvSpPr>
      <dsp:spPr>
        <a:xfrm rot="5400000">
          <a:off x="-258880" y="1796244"/>
          <a:ext cx="1725872" cy="1208110"/>
        </a:xfrm>
        <a:prstGeom prst="chevron">
          <a:avLst/>
        </a:prstGeom>
        <a:blipFill rotWithShape="0">
          <a:blip xmlns:r="http://schemas.openxmlformats.org/officeDocument/2006/relationships" r:embed="rId1"/>
          <a:srcRect/>
          <a:stretch>
            <a:fillRect t="-5000" b="-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r" defTabSz="1066800">
            <a:lnSpc>
              <a:spcPct val="90000"/>
            </a:lnSpc>
            <a:spcBef>
              <a:spcPct val="0"/>
            </a:spcBef>
            <a:spcAft>
              <a:spcPct val="35000"/>
            </a:spcAft>
            <a:buNone/>
          </a:pPr>
          <a:r>
            <a:rPr lang="ar-IQ" sz="2400" b="1" kern="1200" dirty="0">
              <a:solidFill>
                <a:srgbClr val="FF0000"/>
              </a:solidFill>
            </a:rPr>
            <a:t>الكرة الطائرة</a:t>
          </a:r>
          <a:endParaRPr lang="en-US" sz="2400" kern="1200" dirty="0"/>
        </a:p>
      </dsp:txBody>
      <dsp:txXfrm rot="-5400000">
        <a:off x="1" y="2141418"/>
        <a:ext cx="1208110" cy="517762"/>
      </dsp:txXfrm>
    </dsp:sp>
    <dsp:sp modelId="{540ED04D-D30E-4915-81E9-5BF68400DA01}">
      <dsp:nvSpPr>
        <dsp:cNvPr id="0" name=""/>
        <dsp:cNvSpPr/>
      </dsp:nvSpPr>
      <dsp:spPr>
        <a:xfrm rot="5400000">
          <a:off x="4024571" y="-1279097"/>
          <a:ext cx="1121817" cy="6754739"/>
        </a:xfrm>
        <a:prstGeom prst="round2SameRect">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ctr" defTabSz="1600200">
            <a:lnSpc>
              <a:spcPct val="90000"/>
            </a:lnSpc>
            <a:spcBef>
              <a:spcPct val="0"/>
            </a:spcBef>
            <a:spcAft>
              <a:spcPct val="15000"/>
            </a:spcAft>
            <a:buChar char="•"/>
          </a:pPr>
          <a:r>
            <a:rPr lang="ar-IQ" sz="3600" b="1" kern="1200" dirty="0"/>
            <a:t>المكان : كلية التربية البدنية وعلوم الرياضة – جامعة البصرة</a:t>
          </a:r>
          <a:endParaRPr lang="en-US" sz="3600" b="1" kern="1200" dirty="0"/>
        </a:p>
      </dsp:txBody>
      <dsp:txXfrm rot="-5400000">
        <a:off x="1208111" y="1592126"/>
        <a:ext cx="6699976" cy="1012291"/>
      </dsp:txXfrm>
    </dsp:sp>
    <dsp:sp modelId="{9461738B-10A5-42FA-BDF6-1ABB89F6449D}">
      <dsp:nvSpPr>
        <dsp:cNvPr id="0" name=""/>
        <dsp:cNvSpPr/>
      </dsp:nvSpPr>
      <dsp:spPr>
        <a:xfrm rot="5400000">
          <a:off x="-258880" y="3329533"/>
          <a:ext cx="1725872" cy="1208110"/>
        </a:xfrm>
        <a:prstGeom prst="chevron">
          <a:avLst/>
        </a:prstGeom>
        <a:blipFill rotWithShape="0">
          <a:blip xmlns:r="http://schemas.openxmlformats.org/officeDocument/2006/relationships" r:embed="rId1"/>
          <a:srcRect/>
          <a:stretch>
            <a:fillRect t="-5000" b="-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solidFill>
                <a:srgbClr val="FF0000"/>
              </a:solidFill>
            </a:rPr>
            <a:t>الكرة الطائرة</a:t>
          </a:r>
          <a:endParaRPr lang="en-US" sz="2400" kern="1200" dirty="0"/>
        </a:p>
      </dsp:txBody>
      <dsp:txXfrm rot="-5400000">
        <a:off x="1" y="3674707"/>
        <a:ext cx="1208110" cy="517762"/>
      </dsp:txXfrm>
    </dsp:sp>
    <dsp:sp modelId="{5D62D29C-3733-40E1-AB49-6E9DA436569F}">
      <dsp:nvSpPr>
        <dsp:cNvPr id="0" name=""/>
        <dsp:cNvSpPr/>
      </dsp:nvSpPr>
      <dsp:spPr>
        <a:xfrm rot="5400000">
          <a:off x="4024571" y="254191"/>
          <a:ext cx="1121817" cy="6754739"/>
        </a:xfrm>
        <a:prstGeom prst="round2SameRect">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1160" tIns="34925" rIns="34925" bIns="34925" numCol="1" spcCol="1270" anchor="ctr" anchorCtr="0">
          <a:noAutofit/>
        </a:bodyPr>
        <a:lstStyle/>
        <a:p>
          <a:pPr marL="285750" lvl="1" indent="-285750" algn="r" defTabSz="2444750">
            <a:lnSpc>
              <a:spcPct val="90000"/>
            </a:lnSpc>
            <a:spcBef>
              <a:spcPct val="0"/>
            </a:spcBef>
            <a:spcAft>
              <a:spcPct val="15000"/>
            </a:spcAft>
            <a:buChar char="•"/>
          </a:pPr>
          <a:r>
            <a:rPr lang="ar-IQ" sz="5500" kern="1200" dirty="0"/>
            <a:t>زمن المحاضرة : ساعتان</a:t>
          </a:r>
          <a:endParaRPr lang="en-US" sz="5500" kern="1200" dirty="0"/>
        </a:p>
      </dsp:txBody>
      <dsp:txXfrm rot="-5400000">
        <a:off x="1208111" y="3125415"/>
        <a:ext cx="6699976" cy="101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C3ED4-D25C-4546-8046-33A3408FBDCE}">
      <dsp:nvSpPr>
        <dsp:cNvPr id="0" name=""/>
        <dsp:cNvSpPr/>
      </dsp:nvSpPr>
      <dsp:spPr>
        <a:xfrm>
          <a:off x="600066" y="0"/>
          <a:ext cx="2400266" cy="5256583"/>
        </a:xfrm>
        <a:prstGeom prst="triangle">
          <a:avLst/>
        </a:prstGeom>
        <a:solidFill>
          <a:sysClr val="window" lastClr="FFFFFF">
            <a:lumMod val="65000"/>
          </a:sys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E0121-FC2F-4E59-88E2-E62FC9C2B349}">
      <dsp:nvSpPr>
        <dsp:cNvPr id="0" name=""/>
        <dsp:cNvSpPr/>
      </dsp:nvSpPr>
      <dsp:spPr>
        <a:xfrm>
          <a:off x="1800199" y="525734"/>
          <a:ext cx="1560173" cy="652966"/>
        </a:xfrm>
        <a:prstGeom prst="roundRect">
          <a:avLst/>
        </a:prstGeom>
        <a:solidFill>
          <a:srgbClr val="92D05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الابتكار</a:t>
          </a:r>
          <a:endParaRPr lang="en-US" sz="2400" b="1" kern="1200" dirty="0">
            <a:solidFill>
              <a:sysClr val="windowText" lastClr="000000">
                <a:hueOff val="0"/>
                <a:satOff val="0"/>
                <a:lumOff val="0"/>
                <a:alphaOff val="0"/>
              </a:sysClr>
            </a:solidFill>
            <a:latin typeface="Calibri" panose="020F0502020204030204"/>
            <a:ea typeface="+mn-ea"/>
            <a:cs typeface="+mn-cs"/>
          </a:endParaRPr>
        </a:p>
      </dsp:txBody>
      <dsp:txXfrm>
        <a:off x="1832074" y="557609"/>
        <a:ext cx="1496423" cy="589216"/>
      </dsp:txXfrm>
    </dsp:sp>
    <dsp:sp modelId="{58EF9066-7848-493D-BF98-00D1A9E6004B}">
      <dsp:nvSpPr>
        <dsp:cNvPr id="0" name=""/>
        <dsp:cNvSpPr/>
      </dsp:nvSpPr>
      <dsp:spPr>
        <a:xfrm>
          <a:off x="1915215" y="1260321"/>
          <a:ext cx="1330141" cy="450559"/>
        </a:xfrm>
        <a:prstGeom prst="roundRect">
          <a:avLst/>
        </a:prstGeom>
        <a:solidFill>
          <a:srgbClr val="4472C4">
            <a:lumMod val="60000"/>
            <a:lumOff val="4000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b="1" kern="1200">
              <a:solidFill>
                <a:sysClr val="windowText" lastClr="000000">
                  <a:hueOff val="0"/>
                  <a:satOff val="0"/>
                  <a:lumOff val="0"/>
                  <a:alphaOff val="0"/>
                </a:sysClr>
              </a:solidFill>
              <a:latin typeface="Calibri" panose="020F0502020204030204"/>
              <a:ea typeface="+mn-ea"/>
              <a:cs typeface="Arial" panose="020B0604020202020204" pitchFamily="34" charset="0"/>
            </a:rPr>
            <a:t>التقييم</a:t>
          </a:r>
          <a:endParaRPr lang="en-US" sz="2400" b="1" kern="1200">
            <a:solidFill>
              <a:sysClr val="windowText" lastClr="000000">
                <a:hueOff val="0"/>
                <a:satOff val="0"/>
                <a:lumOff val="0"/>
                <a:alphaOff val="0"/>
              </a:sysClr>
            </a:solidFill>
            <a:latin typeface="Calibri" panose="020F0502020204030204"/>
            <a:ea typeface="+mn-ea"/>
            <a:cs typeface="+mn-cs"/>
          </a:endParaRPr>
        </a:p>
      </dsp:txBody>
      <dsp:txXfrm>
        <a:off x="1937209" y="1282315"/>
        <a:ext cx="1286153" cy="406571"/>
      </dsp:txXfrm>
    </dsp:sp>
    <dsp:sp modelId="{092F2285-4A4B-444C-A640-9319D99C5327}">
      <dsp:nvSpPr>
        <dsp:cNvPr id="0" name=""/>
        <dsp:cNvSpPr/>
      </dsp:nvSpPr>
      <dsp:spPr>
        <a:xfrm>
          <a:off x="1800199" y="1792501"/>
          <a:ext cx="1560173" cy="652966"/>
        </a:xfrm>
        <a:prstGeom prst="roundRect">
          <a:avLst/>
        </a:prstGeom>
        <a:solidFill>
          <a:srgbClr val="FFFF0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التحليل</a:t>
          </a:r>
          <a:endParaRPr lang="en-US" sz="2400" b="1" kern="1200" dirty="0">
            <a:solidFill>
              <a:sysClr val="windowText" lastClr="000000">
                <a:hueOff val="0"/>
                <a:satOff val="0"/>
                <a:lumOff val="0"/>
                <a:alphaOff val="0"/>
              </a:sysClr>
            </a:solidFill>
            <a:latin typeface="Calibri" panose="020F0502020204030204"/>
            <a:ea typeface="+mn-ea"/>
            <a:cs typeface="+mn-cs"/>
          </a:endParaRPr>
        </a:p>
      </dsp:txBody>
      <dsp:txXfrm>
        <a:off x="1832074" y="1824376"/>
        <a:ext cx="1496423" cy="589216"/>
      </dsp:txXfrm>
    </dsp:sp>
    <dsp:sp modelId="{7E5ACB99-6C23-407F-B220-83506D4F4ECA}">
      <dsp:nvSpPr>
        <dsp:cNvPr id="0" name=""/>
        <dsp:cNvSpPr/>
      </dsp:nvSpPr>
      <dsp:spPr>
        <a:xfrm>
          <a:off x="1800199" y="2527088"/>
          <a:ext cx="1560173" cy="652966"/>
        </a:xfrm>
        <a:prstGeom prst="roundRect">
          <a:avLst/>
        </a:prstGeom>
        <a:solidFill>
          <a:srgbClr val="FF000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b="1" kern="1200">
              <a:solidFill>
                <a:sysClr val="windowText" lastClr="000000">
                  <a:hueOff val="0"/>
                  <a:satOff val="0"/>
                  <a:lumOff val="0"/>
                  <a:alphaOff val="0"/>
                </a:sysClr>
              </a:solidFill>
              <a:latin typeface="Calibri" panose="020F0502020204030204"/>
              <a:ea typeface="+mn-ea"/>
              <a:cs typeface="Arial" panose="020B0604020202020204" pitchFamily="34" charset="0"/>
            </a:rPr>
            <a:t>التطبيق</a:t>
          </a:r>
          <a:endParaRPr lang="en-US" sz="2400" b="1" kern="1200">
            <a:solidFill>
              <a:sysClr val="windowText" lastClr="000000">
                <a:hueOff val="0"/>
                <a:satOff val="0"/>
                <a:lumOff val="0"/>
                <a:alphaOff val="0"/>
              </a:sysClr>
            </a:solidFill>
            <a:latin typeface="Calibri" panose="020F0502020204030204"/>
            <a:ea typeface="+mn-ea"/>
            <a:cs typeface="+mn-cs"/>
          </a:endParaRPr>
        </a:p>
      </dsp:txBody>
      <dsp:txXfrm>
        <a:off x="1832074" y="2558963"/>
        <a:ext cx="1496423" cy="589216"/>
      </dsp:txXfrm>
    </dsp:sp>
    <dsp:sp modelId="{ABD8C996-E04E-4A04-BB11-F764DCD404CD}">
      <dsp:nvSpPr>
        <dsp:cNvPr id="0" name=""/>
        <dsp:cNvSpPr/>
      </dsp:nvSpPr>
      <dsp:spPr>
        <a:xfrm>
          <a:off x="1800199" y="3261675"/>
          <a:ext cx="1560173" cy="652966"/>
        </a:xfrm>
        <a:prstGeom prst="roundRect">
          <a:avLst/>
        </a:prstGeom>
        <a:solidFill>
          <a:srgbClr val="7030A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b="1" kern="1200">
              <a:solidFill>
                <a:sysClr val="windowText" lastClr="000000">
                  <a:hueOff val="0"/>
                  <a:satOff val="0"/>
                  <a:lumOff val="0"/>
                  <a:alphaOff val="0"/>
                </a:sysClr>
              </a:solidFill>
              <a:latin typeface="Calibri" panose="020F0502020204030204"/>
              <a:ea typeface="+mn-ea"/>
              <a:cs typeface="Arial" panose="020B0604020202020204" pitchFamily="34" charset="0"/>
            </a:rPr>
            <a:t>الفهم</a:t>
          </a:r>
          <a:endParaRPr lang="en-US" sz="2400" b="1" kern="1200">
            <a:solidFill>
              <a:sysClr val="windowText" lastClr="000000">
                <a:hueOff val="0"/>
                <a:satOff val="0"/>
                <a:lumOff val="0"/>
                <a:alphaOff val="0"/>
              </a:sysClr>
            </a:solidFill>
            <a:latin typeface="Calibri" panose="020F0502020204030204"/>
            <a:ea typeface="+mn-ea"/>
            <a:cs typeface="+mn-cs"/>
          </a:endParaRPr>
        </a:p>
      </dsp:txBody>
      <dsp:txXfrm>
        <a:off x="1832074" y="3293550"/>
        <a:ext cx="1496423" cy="589216"/>
      </dsp:txXfrm>
    </dsp:sp>
    <dsp:sp modelId="{EF5E0265-BFB0-4960-9392-6AEC43BAAA5C}">
      <dsp:nvSpPr>
        <dsp:cNvPr id="0" name=""/>
        <dsp:cNvSpPr/>
      </dsp:nvSpPr>
      <dsp:spPr>
        <a:xfrm>
          <a:off x="1800199" y="3996262"/>
          <a:ext cx="1560173" cy="652966"/>
        </a:xfrm>
        <a:prstGeom prst="roundRect">
          <a:avLst/>
        </a:prstGeom>
        <a:solidFill>
          <a:srgbClr val="ED7D31">
            <a:lumMod val="7500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IQ" sz="2400" b="1" kern="1200" dirty="0">
              <a:solidFill>
                <a:sysClr val="windowText" lastClr="000000">
                  <a:hueOff val="0"/>
                  <a:satOff val="0"/>
                  <a:lumOff val="0"/>
                  <a:alphaOff val="0"/>
                </a:sysClr>
              </a:solidFill>
              <a:latin typeface="Calibri" panose="020F0502020204030204"/>
              <a:ea typeface="+mn-ea"/>
              <a:cs typeface="Arial" panose="020B0604020202020204" pitchFamily="34" charset="0"/>
            </a:rPr>
            <a:t>المعرفة</a:t>
          </a:r>
          <a:endParaRPr lang="en-US" sz="2400" b="1" kern="1200" dirty="0">
            <a:solidFill>
              <a:sysClr val="windowText" lastClr="000000">
                <a:hueOff val="0"/>
                <a:satOff val="0"/>
                <a:lumOff val="0"/>
                <a:alphaOff val="0"/>
              </a:sysClr>
            </a:solidFill>
            <a:latin typeface="Calibri" panose="020F0502020204030204"/>
            <a:ea typeface="+mn-ea"/>
            <a:cs typeface="+mn-cs"/>
          </a:endParaRPr>
        </a:p>
      </dsp:txBody>
      <dsp:txXfrm>
        <a:off x="1832074" y="4028137"/>
        <a:ext cx="1496423" cy="589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A348-51C0-4426-9072-9CABC435EA78}">
      <dsp:nvSpPr>
        <dsp:cNvPr id="0" name=""/>
        <dsp:cNvSpPr/>
      </dsp:nvSpPr>
      <dsp:spPr>
        <a:xfrm rot="5400000">
          <a:off x="7099" y="4556"/>
          <a:ext cx="951019" cy="965218"/>
        </a:xfrm>
        <a:prstGeom prst="chevron">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المتحرك</a:t>
          </a:r>
          <a:endParaRPr lang="en-US" sz="2400" b="1" kern="1200" dirty="0"/>
        </a:p>
      </dsp:txBody>
      <dsp:txXfrm rot="-5400000">
        <a:off x="0" y="11655"/>
        <a:ext cx="965218" cy="951019"/>
      </dsp:txXfrm>
    </dsp:sp>
    <dsp:sp modelId="{2446FDF2-4B00-4281-A76E-F6166C3550B3}">
      <dsp:nvSpPr>
        <dsp:cNvPr id="0" name=""/>
        <dsp:cNvSpPr/>
      </dsp:nvSpPr>
      <dsp:spPr>
        <a:xfrm rot="5400000">
          <a:off x="3838067" y="-2711025"/>
          <a:ext cx="618162" cy="6063525"/>
        </a:xfrm>
        <a:prstGeom prst="round2SameRect">
          <a:avLst/>
        </a:prstGeom>
        <a:gradFill rotWithShape="1">
          <a:gsLst>
            <a:gs pos="0">
              <a:schemeClr val="accent2">
                <a:tint val="35000"/>
                <a:satMod val="253000"/>
              </a:schemeClr>
            </a:gs>
            <a:gs pos="50000">
              <a:schemeClr val="accent2">
                <a:tint val="42000"/>
                <a:satMod val="255000"/>
              </a:schemeClr>
            </a:gs>
            <a:gs pos="97000">
              <a:schemeClr val="accent2">
                <a:tint val="53000"/>
                <a:satMod val="260000"/>
              </a:schemeClr>
            </a:gs>
            <a:gs pos="100000">
              <a:schemeClr val="accent2">
                <a:tint val="56000"/>
                <a:satMod val="275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12928" tIns="27940" rIns="27940" bIns="27940" numCol="1" spcCol="1270" anchor="ctr" anchorCtr="0">
          <a:noAutofit/>
        </a:bodyPr>
        <a:lstStyle/>
        <a:p>
          <a:pPr marL="285750" lvl="1" indent="-285750" algn="r" defTabSz="1955800">
            <a:lnSpc>
              <a:spcPct val="90000"/>
            </a:lnSpc>
            <a:spcBef>
              <a:spcPct val="0"/>
            </a:spcBef>
            <a:spcAft>
              <a:spcPct val="15000"/>
            </a:spcAft>
            <a:buChar char="•"/>
          </a:pPr>
          <a:r>
            <a:rPr lang="ar-IQ" sz="4400" kern="1200" dirty="0"/>
            <a:t>هو الجسم الذي تتم به الحركة</a:t>
          </a:r>
          <a:endParaRPr lang="en-US" sz="4400" kern="1200" dirty="0"/>
        </a:p>
      </dsp:txBody>
      <dsp:txXfrm rot="-5400000">
        <a:off x="1115386" y="41832"/>
        <a:ext cx="6033349" cy="557810"/>
      </dsp:txXfrm>
    </dsp:sp>
    <dsp:sp modelId="{223215A4-460E-4B5A-B5A6-EBBA6A962BB5}">
      <dsp:nvSpPr>
        <dsp:cNvPr id="0" name=""/>
        <dsp:cNvSpPr/>
      </dsp:nvSpPr>
      <dsp:spPr>
        <a:xfrm rot="5400000">
          <a:off x="-142652" y="1019880"/>
          <a:ext cx="951019" cy="665713"/>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المحرك</a:t>
          </a:r>
          <a:endParaRPr lang="en-US" sz="2400" b="1" kern="1200" dirty="0"/>
        </a:p>
      </dsp:txBody>
      <dsp:txXfrm rot="-5400000">
        <a:off x="2" y="1210084"/>
        <a:ext cx="665713" cy="285306"/>
      </dsp:txXfrm>
    </dsp:sp>
    <dsp:sp modelId="{4037F2A6-6056-4EA4-BAEE-C2425289B053}">
      <dsp:nvSpPr>
        <dsp:cNvPr id="0" name=""/>
        <dsp:cNvSpPr/>
      </dsp:nvSpPr>
      <dsp:spPr>
        <a:xfrm rot="5400000">
          <a:off x="4578027" y="-3035086"/>
          <a:ext cx="618162" cy="8442790"/>
        </a:xfrm>
        <a:prstGeom prst="round2SameRect">
          <a:avLst/>
        </a:prstGeom>
        <a:gradFill rotWithShape="1">
          <a:gsLst>
            <a:gs pos="0">
              <a:schemeClr val="accent1">
                <a:tint val="35000"/>
                <a:satMod val="253000"/>
              </a:schemeClr>
            </a:gs>
            <a:gs pos="50000">
              <a:schemeClr val="accent1">
                <a:tint val="42000"/>
                <a:satMod val="255000"/>
              </a:schemeClr>
            </a:gs>
            <a:gs pos="97000">
              <a:schemeClr val="accent1">
                <a:tint val="53000"/>
                <a:satMod val="260000"/>
              </a:schemeClr>
            </a:gs>
            <a:gs pos="100000">
              <a:schemeClr val="accent1">
                <a:tint val="56000"/>
                <a:satMod val="275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1376" tIns="30480" rIns="30480" bIns="30480" numCol="1" spcCol="1270" anchor="ctr" anchorCtr="0">
          <a:noAutofit/>
        </a:bodyPr>
        <a:lstStyle/>
        <a:p>
          <a:pPr marL="285750" lvl="1" indent="-285750" algn="r" defTabSz="2133600">
            <a:lnSpc>
              <a:spcPct val="90000"/>
            </a:lnSpc>
            <a:spcBef>
              <a:spcPct val="0"/>
            </a:spcBef>
            <a:spcAft>
              <a:spcPct val="15000"/>
            </a:spcAft>
            <a:buChar char="•"/>
          </a:pPr>
          <a:r>
            <a:rPr lang="ar-IQ" sz="4800" kern="1200" dirty="0"/>
            <a:t>هو القوة المسببة للحركة </a:t>
          </a:r>
          <a:endParaRPr lang="en-US" sz="4800" kern="1200" dirty="0"/>
        </a:p>
      </dsp:txBody>
      <dsp:txXfrm rot="-5400000">
        <a:off x="665713" y="907404"/>
        <a:ext cx="8412614" cy="557810"/>
      </dsp:txXfrm>
    </dsp:sp>
    <dsp:sp modelId="{5C0BFF4C-73BA-40BD-918A-1CEA26A3FEFA}">
      <dsp:nvSpPr>
        <dsp:cNvPr id="0" name=""/>
        <dsp:cNvSpPr/>
      </dsp:nvSpPr>
      <dsp:spPr>
        <a:xfrm rot="5400000">
          <a:off x="-311382" y="2054182"/>
          <a:ext cx="1288479" cy="665713"/>
        </a:xfrm>
        <a:prstGeom prst="chevron">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ما منة الحركة</a:t>
          </a:r>
          <a:endParaRPr lang="en-US" sz="2400" b="1" kern="1200" dirty="0"/>
        </a:p>
      </dsp:txBody>
      <dsp:txXfrm rot="-5400000">
        <a:off x="2" y="2075656"/>
        <a:ext cx="665713" cy="622766"/>
      </dsp:txXfrm>
    </dsp:sp>
    <dsp:sp modelId="{45796CE1-34DC-4F5D-A012-ABEFF76BADF1}">
      <dsp:nvSpPr>
        <dsp:cNvPr id="0" name=""/>
        <dsp:cNvSpPr/>
      </dsp:nvSpPr>
      <dsp:spPr>
        <a:xfrm rot="5400000">
          <a:off x="4578027" y="-2000784"/>
          <a:ext cx="618162" cy="8442790"/>
        </a:xfrm>
        <a:prstGeom prst="round2SameRect">
          <a:avLst/>
        </a:prstGeom>
        <a:gradFill rotWithShape="1">
          <a:gsLst>
            <a:gs pos="0">
              <a:schemeClr val="dk1">
                <a:tint val="92000"/>
                <a:satMod val="170000"/>
              </a:schemeClr>
            </a:gs>
            <a:gs pos="15000">
              <a:schemeClr val="dk1">
                <a:tint val="92000"/>
                <a:shade val="99000"/>
                <a:satMod val="170000"/>
              </a:schemeClr>
            </a:gs>
            <a:gs pos="62000">
              <a:schemeClr val="dk1">
                <a:tint val="96000"/>
                <a:shade val="80000"/>
                <a:satMod val="170000"/>
              </a:schemeClr>
            </a:gs>
            <a:gs pos="97000">
              <a:schemeClr val="dk1">
                <a:tint val="98000"/>
                <a:shade val="63000"/>
                <a:satMod val="170000"/>
              </a:schemeClr>
            </a:gs>
            <a:gs pos="100000">
              <a:schemeClr val="dk1">
                <a:shade val="62000"/>
                <a:satMod val="170000"/>
              </a:schemeClr>
            </a:gs>
          </a:gsLst>
          <a:path path="circle">
            <a:fillToRect l="50000" t="50000" r="50000" b="50000"/>
          </a:path>
        </a:gradFill>
        <a:ln w="9525" cap="flat" cmpd="sng" algn="ctr">
          <a:solidFill>
            <a:schemeClr val="dk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1">
              <a:shade val="80000"/>
            </a:schemeClr>
          </a:contourClr>
        </a:sp3d>
      </dsp:spPr>
      <dsp:style>
        <a:lnRef idx="1">
          <a:schemeClr val="dk1"/>
        </a:lnRef>
        <a:fillRef idx="3">
          <a:schemeClr val="dk1"/>
        </a:fillRef>
        <a:effectRef idx="2">
          <a:schemeClr val="dk1"/>
        </a:effectRef>
        <a:fontRef idx="minor">
          <a:schemeClr val="lt1"/>
        </a:fontRef>
      </dsp:style>
      <dsp:txBody>
        <a:bodyPr spcFirstLastPara="0" vert="horz" wrap="square" lIns="384048" tIns="34290" rIns="34290" bIns="34290" numCol="1" spcCol="1270" anchor="ctr" anchorCtr="0">
          <a:noAutofit/>
        </a:bodyPr>
        <a:lstStyle/>
        <a:p>
          <a:pPr marL="285750" lvl="1" indent="-285750" algn="r" defTabSz="2400300">
            <a:lnSpc>
              <a:spcPct val="90000"/>
            </a:lnSpc>
            <a:spcBef>
              <a:spcPct val="0"/>
            </a:spcBef>
            <a:spcAft>
              <a:spcPct val="15000"/>
            </a:spcAft>
            <a:buChar char="•"/>
          </a:pPr>
          <a:r>
            <a:rPr lang="ar-IQ" sz="5400" kern="1200" dirty="0">
              <a:solidFill>
                <a:schemeClr val="bg1"/>
              </a:solidFill>
            </a:rPr>
            <a:t>نقطة الانطلاق</a:t>
          </a:r>
          <a:endParaRPr lang="en-US" sz="5400" kern="1200" dirty="0">
            <a:solidFill>
              <a:schemeClr val="bg1"/>
            </a:solidFill>
          </a:endParaRPr>
        </a:p>
      </dsp:txBody>
      <dsp:txXfrm rot="-5400000">
        <a:off x="665713" y="1941706"/>
        <a:ext cx="8412614" cy="557810"/>
      </dsp:txXfrm>
    </dsp:sp>
    <dsp:sp modelId="{92829B07-9BAB-455F-A711-D5495B252CD7}">
      <dsp:nvSpPr>
        <dsp:cNvPr id="0" name=""/>
        <dsp:cNvSpPr/>
      </dsp:nvSpPr>
      <dsp:spPr>
        <a:xfrm rot="5400000">
          <a:off x="-142652" y="3088484"/>
          <a:ext cx="951019" cy="665713"/>
        </a:xfrm>
        <a:prstGeom prst="chevron">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ما الية</a:t>
          </a:r>
          <a:endParaRPr lang="en-US" sz="2400" b="1" kern="1200" dirty="0"/>
        </a:p>
      </dsp:txBody>
      <dsp:txXfrm rot="-5400000">
        <a:off x="2" y="3278688"/>
        <a:ext cx="665713" cy="285306"/>
      </dsp:txXfrm>
    </dsp:sp>
    <dsp:sp modelId="{CEEDE350-569C-4C39-A8FD-8FF310C44FF1}">
      <dsp:nvSpPr>
        <dsp:cNvPr id="0" name=""/>
        <dsp:cNvSpPr/>
      </dsp:nvSpPr>
      <dsp:spPr>
        <a:xfrm rot="5400000">
          <a:off x="4578027" y="-966482"/>
          <a:ext cx="618162" cy="8442790"/>
        </a:xfrm>
        <a:prstGeom prst="round2SameRect">
          <a:avLst/>
        </a:prstGeom>
        <a:gradFill rotWithShape="1">
          <a:gsLst>
            <a:gs pos="0">
              <a:schemeClr val="accent5">
                <a:tint val="35000"/>
                <a:satMod val="253000"/>
              </a:schemeClr>
            </a:gs>
            <a:gs pos="50000">
              <a:schemeClr val="accent5">
                <a:tint val="42000"/>
                <a:satMod val="255000"/>
              </a:schemeClr>
            </a:gs>
            <a:gs pos="97000">
              <a:schemeClr val="accent5">
                <a:tint val="53000"/>
                <a:satMod val="260000"/>
              </a:schemeClr>
            </a:gs>
            <a:gs pos="100000">
              <a:schemeClr val="accent5">
                <a:tint val="56000"/>
                <a:satMod val="275000"/>
              </a:schemeClr>
            </a:gs>
          </a:gsLst>
          <a:path path="circle">
            <a:fillToRect l="50000" t="50000" r="50000" b="50000"/>
          </a:path>
        </a:gradFill>
        <a:ln w="9525" cap="flat" cmpd="sng" algn="ctr">
          <a:solidFill>
            <a:schemeClr val="accent5"/>
          </a:solidFill>
          <a:prstDash val="solid"/>
        </a:ln>
        <a:effectLst>
          <a:outerShdw blurRad="63500" dist="25400" dir="5400000" rotWithShape="0">
            <a:srgbClr val="000000">
              <a:alpha val="43137"/>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4048" tIns="34290" rIns="34290" bIns="34290" numCol="1" spcCol="1270" anchor="ctr" anchorCtr="0">
          <a:noAutofit/>
        </a:bodyPr>
        <a:lstStyle/>
        <a:p>
          <a:pPr marL="285750" lvl="1" indent="-285750" algn="r" defTabSz="2400300">
            <a:lnSpc>
              <a:spcPct val="90000"/>
            </a:lnSpc>
            <a:spcBef>
              <a:spcPct val="0"/>
            </a:spcBef>
            <a:spcAft>
              <a:spcPct val="15000"/>
            </a:spcAft>
            <a:buChar char="•"/>
          </a:pPr>
          <a:r>
            <a:rPr lang="ar-IQ" sz="5400" kern="1200" dirty="0"/>
            <a:t>نهاية الحركة </a:t>
          </a:r>
          <a:endParaRPr lang="en-US" sz="5400" kern="1200" dirty="0"/>
        </a:p>
      </dsp:txBody>
      <dsp:txXfrm rot="-5400000">
        <a:off x="665713" y="2976008"/>
        <a:ext cx="8412614" cy="557810"/>
      </dsp:txXfrm>
    </dsp:sp>
    <dsp:sp modelId="{B49DA63E-A04B-4765-BBD9-9DE8044CFCA0}">
      <dsp:nvSpPr>
        <dsp:cNvPr id="0" name=""/>
        <dsp:cNvSpPr/>
      </dsp:nvSpPr>
      <dsp:spPr>
        <a:xfrm rot="5400000">
          <a:off x="-142652" y="3954056"/>
          <a:ext cx="951019" cy="665713"/>
        </a:xfrm>
        <a:prstGeom prst="chevron">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ما فيه </a:t>
          </a:r>
          <a:endParaRPr lang="en-US" sz="2400" b="1" kern="1200" dirty="0"/>
        </a:p>
      </dsp:txBody>
      <dsp:txXfrm rot="-5400000">
        <a:off x="2" y="4144260"/>
        <a:ext cx="665713" cy="285306"/>
      </dsp:txXfrm>
    </dsp:sp>
    <dsp:sp modelId="{8FFCA797-6FA3-48B2-B6BD-CF01470A94A9}">
      <dsp:nvSpPr>
        <dsp:cNvPr id="0" name=""/>
        <dsp:cNvSpPr/>
      </dsp:nvSpPr>
      <dsp:spPr>
        <a:xfrm rot="5400000">
          <a:off x="4578027" y="-100910"/>
          <a:ext cx="618162" cy="8442790"/>
        </a:xfrm>
        <a:prstGeom prst="round2SameRect">
          <a:avLst/>
        </a:prstGeom>
        <a:gradFill rotWithShape="1">
          <a:gsLst>
            <a:gs pos="0">
              <a:schemeClr val="accent3">
                <a:tint val="35000"/>
                <a:satMod val="253000"/>
              </a:schemeClr>
            </a:gs>
            <a:gs pos="50000">
              <a:schemeClr val="accent3">
                <a:tint val="42000"/>
                <a:satMod val="255000"/>
              </a:schemeClr>
            </a:gs>
            <a:gs pos="97000">
              <a:schemeClr val="accent3">
                <a:tint val="53000"/>
                <a:satMod val="260000"/>
              </a:schemeClr>
            </a:gs>
            <a:gs pos="100000">
              <a:schemeClr val="accent3">
                <a:tint val="56000"/>
                <a:satMod val="275000"/>
              </a:schemeClr>
            </a:gs>
          </a:gsLst>
          <a:path path="circle">
            <a:fillToRect l="50000" t="50000" r="50000" b="50000"/>
          </a:path>
        </a:gradFill>
        <a:ln w="9525" cap="flat" cmpd="sng" algn="ctr">
          <a:solidFill>
            <a:schemeClr val="accent3"/>
          </a:solidFill>
          <a:prstDash val="solid"/>
        </a:ln>
        <a:effectLst>
          <a:outerShdw blurRad="63500" dist="25400" dir="5400000" rotWithShape="0">
            <a:srgbClr val="000000">
              <a:alpha val="43137"/>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2928" tIns="27940" rIns="27940" bIns="27940" numCol="1" spcCol="1270" anchor="ctr" anchorCtr="0">
          <a:noAutofit/>
        </a:bodyPr>
        <a:lstStyle/>
        <a:p>
          <a:pPr marL="285750" lvl="1" indent="-285750" algn="r" defTabSz="1955800">
            <a:lnSpc>
              <a:spcPct val="90000"/>
            </a:lnSpc>
            <a:spcBef>
              <a:spcPct val="0"/>
            </a:spcBef>
            <a:spcAft>
              <a:spcPct val="15000"/>
            </a:spcAft>
            <a:buChar char="•"/>
          </a:pPr>
          <a:r>
            <a:rPr lang="ar-IQ" sz="4400" kern="1200" dirty="0"/>
            <a:t>مسافة الحركة</a:t>
          </a:r>
          <a:endParaRPr lang="en-US" sz="4400" kern="1200" dirty="0"/>
        </a:p>
      </dsp:txBody>
      <dsp:txXfrm rot="-5400000">
        <a:off x="665713" y="3841580"/>
        <a:ext cx="8412614" cy="557810"/>
      </dsp:txXfrm>
    </dsp:sp>
    <dsp:sp modelId="{5A46B9BD-2D6B-4D3E-BBC9-C5957E7BA7DE}">
      <dsp:nvSpPr>
        <dsp:cNvPr id="0" name=""/>
        <dsp:cNvSpPr/>
      </dsp:nvSpPr>
      <dsp:spPr>
        <a:xfrm rot="5400000">
          <a:off x="-280037" y="5004647"/>
          <a:ext cx="1225787" cy="665713"/>
        </a:xfrm>
        <a:prstGeom prst="chevron">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IQ" sz="2400" b="1" kern="1200" dirty="0"/>
            <a:t>زمن الحركة</a:t>
          </a:r>
          <a:endParaRPr lang="en-US" sz="2400" b="1" kern="1200" dirty="0"/>
        </a:p>
      </dsp:txBody>
      <dsp:txXfrm rot="-5400000">
        <a:off x="1" y="5057467"/>
        <a:ext cx="665713" cy="560074"/>
      </dsp:txXfrm>
    </dsp:sp>
    <dsp:sp modelId="{9E93125B-25C2-417D-B1D4-F0CF458195A0}">
      <dsp:nvSpPr>
        <dsp:cNvPr id="0" name=""/>
        <dsp:cNvSpPr/>
      </dsp:nvSpPr>
      <dsp:spPr>
        <a:xfrm rot="5400000">
          <a:off x="4393008" y="949680"/>
          <a:ext cx="988200" cy="8442790"/>
        </a:xfrm>
        <a:prstGeom prst="round2SameRect">
          <a:avLst/>
        </a:prstGeom>
        <a:gradFill rotWithShape="1">
          <a:gsLst>
            <a:gs pos="0">
              <a:schemeClr val="accent4">
                <a:tint val="35000"/>
                <a:satMod val="253000"/>
              </a:schemeClr>
            </a:gs>
            <a:gs pos="50000">
              <a:schemeClr val="accent4">
                <a:tint val="42000"/>
                <a:satMod val="255000"/>
              </a:schemeClr>
            </a:gs>
            <a:gs pos="97000">
              <a:schemeClr val="accent4">
                <a:tint val="53000"/>
                <a:satMod val="260000"/>
              </a:schemeClr>
            </a:gs>
            <a:gs pos="100000">
              <a:schemeClr val="accent4">
                <a:tint val="56000"/>
                <a:satMod val="275000"/>
              </a:schemeClr>
            </a:gs>
          </a:gsLst>
          <a:path path="circle">
            <a:fillToRect l="50000" t="50000" r="50000" b="50000"/>
          </a:path>
        </a:gradFill>
        <a:ln w="9525" cap="flat" cmpd="sng" algn="ctr">
          <a:solidFill>
            <a:schemeClr val="accent4"/>
          </a:solidFill>
          <a:prstDash val="solid"/>
        </a:ln>
        <a:effectLst>
          <a:outerShdw blurRad="63500" dist="25400" dir="5400000" rotWithShape="0">
            <a:srgbClr val="000000">
              <a:alpha val="43137"/>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ar-IQ" sz="4000" kern="1200" dirty="0"/>
            <a:t>هو الوقت الذي يستغرقه الجسم المتحرك لينتقل من نقطة البداية الى نقطة النهاية</a:t>
          </a:r>
          <a:endParaRPr lang="en-US" sz="4000" kern="1200" dirty="0"/>
        </a:p>
      </dsp:txBody>
      <dsp:txXfrm rot="-5400000">
        <a:off x="665713" y="4725215"/>
        <a:ext cx="8394550" cy="891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471E2-CFDD-4BD4-9F6D-F2AC8451331D}">
      <dsp:nvSpPr>
        <dsp:cNvPr id="0" name=""/>
        <dsp:cNvSpPr/>
      </dsp:nvSpPr>
      <dsp:spPr>
        <a:xfrm>
          <a:off x="4175719" y="0"/>
          <a:ext cx="3673152" cy="266355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rtl="1">
            <a:lnSpc>
              <a:spcPct val="90000"/>
            </a:lnSpc>
            <a:spcBef>
              <a:spcPct val="0"/>
            </a:spcBef>
            <a:spcAft>
              <a:spcPct val="35000"/>
            </a:spcAft>
            <a:buNone/>
          </a:pPr>
          <a:r>
            <a:rPr lang="az-Cyrl-AZ" sz="3900" kern="1200" dirty="0"/>
            <a:t>Спасибо за ваше внимание</a:t>
          </a:r>
          <a:endParaRPr lang="ar-IQ" sz="3900" kern="1200" dirty="0"/>
        </a:p>
      </dsp:txBody>
      <dsp:txXfrm>
        <a:off x="4713640" y="390069"/>
        <a:ext cx="2597310" cy="1883419"/>
      </dsp:txXfrm>
    </dsp:sp>
    <dsp:sp modelId="{4C85FB7A-7D04-483B-A102-C7423D20574D}">
      <dsp:nvSpPr>
        <dsp:cNvPr id="0" name=""/>
        <dsp:cNvSpPr/>
      </dsp:nvSpPr>
      <dsp:spPr>
        <a:xfrm rot="10800000">
          <a:off x="2956388" y="2470029"/>
          <a:ext cx="2224424" cy="898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rtl="1">
            <a:lnSpc>
              <a:spcPct val="90000"/>
            </a:lnSpc>
            <a:spcBef>
              <a:spcPct val="0"/>
            </a:spcBef>
            <a:spcAft>
              <a:spcPct val="35000"/>
            </a:spcAft>
            <a:buNone/>
          </a:pPr>
          <a:endParaRPr lang="ar-IQ" sz="3100" kern="1200"/>
        </a:p>
      </dsp:txBody>
      <dsp:txXfrm rot="10800000">
        <a:off x="3226073" y="2649819"/>
        <a:ext cx="1954739" cy="539370"/>
      </dsp:txXfrm>
    </dsp:sp>
    <dsp:sp modelId="{B23C2C72-CFB1-4839-931B-5386B52AC8FB}">
      <dsp:nvSpPr>
        <dsp:cNvPr id="0" name=""/>
        <dsp:cNvSpPr/>
      </dsp:nvSpPr>
      <dsp:spPr>
        <a:xfrm>
          <a:off x="432410" y="0"/>
          <a:ext cx="3383650" cy="26635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rtl="1">
            <a:lnSpc>
              <a:spcPct val="90000"/>
            </a:lnSpc>
            <a:spcBef>
              <a:spcPct val="0"/>
            </a:spcBef>
            <a:spcAft>
              <a:spcPct val="35000"/>
            </a:spcAft>
            <a:buNone/>
          </a:pPr>
          <a:r>
            <a:rPr lang="ar-IQ" sz="3900" kern="1200" dirty="0"/>
            <a:t>شكراً لحسن انتباهكم </a:t>
          </a:r>
        </a:p>
      </dsp:txBody>
      <dsp:txXfrm>
        <a:off x="927934" y="390069"/>
        <a:ext cx="2392602" cy="1883419"/>
      </dsp:txXfrm>
    </dsp:sp>
    <dsp:sp modelId="{BBDD079D-F989-42D0-ACB1-2352DFA7FEAA}">
      <dsp:nvSpPr>
        <dsp:cNvPr id="0" name=""/>
        <dsp:cNvSpPr/>
      </dsp:nvSpPr>
      <dsp:spPr>
        <a:xfrm rot="21600000">
          <a:off x="3740013" y="-701315"/>
          <a:ext cx="1967673" cy="898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rtl="1">
            <a:lnSpc>
              <a:spcPct val="90000"/>
            </a:lnSpc>
            <a:spcBef>
              <a:spcPct val="0"/>
            </a:spcBef>
            <a:spcAft>
              <a:spcPct val="35000"/>
            </a:spcAft>
            <a:buNone/>
          </a:pPr>
          <a:endParaRPr lang="ar-IQ" sz="3100" kern="1200"/>
        </a:p>
      </dsp:txBody>
      <dsp:txXfrm rot="-21600000">
        <a:off x="3740013" y="-521525"/>
        <a:ext cx="1697988" cy="5393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8C4D936-066E-48EC-B6BD-C562659F52D3}" type="datetimeFigureOut">
              <a:rPr lang="ar-IQ" smtClean="0"/>
              <a:t>05/04/1446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93436FE-28C0-4D6D-9F4B-DB5D4FA04A63}" type="slidenum">
              <a:rPr lang="ar-IQ" smtClean="0"/>
              <a:t>‹#›</a:t>
            </a:fld>
            <a:endParaRPr lang="ar-IQ"/>
          </a:p>
        </p:txBody>
      </p:sp>
    </p:spTree>
    <p:extLst>
      <p:ext uri="{BB962C8B-B14F-4D97-AF65-F5344CB8AC3E}">
        <p14:creationId xmlns:p14="http://schemas.microsoft.com/office/powerpoint/2010/main" val="30367889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86E96D8-ED57-4065-BE44-3E336F29C5CF}"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586E96D8-ED57-4065-BE44-3E336F29C5CF}"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586E96D8-ED57-4065-BE44-3E336F29C5CF}"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5FC73335-F49F-49C5-892E-6F0E81B5BB83}" type="datetimeFigureOut">
              <a:rPr lang="ar-IQ" smtClean="0"/>
              <a:t>05/04/1446</a:t>
            </a:fld>
            <a:endParaRPr lang="ar-IQ"/>
          </a:p>
        </p:txBody>
      </p:sp>
      <p:sp>
        <p:nvSpPr>
          <p:cNvPr id="20" name="عنصر نائب للتذييل 19"/>
          <p:cNvSpPr>
            <a:spLocks noGrp="1"/>
          </p:cNvSpPr>
          <p:nvPr>
            <p:ph type="ftr" sz="quarter" idx="11"/>
          </p:nvPr>
        </p:nvSpPr>
        <p:spPr/>
        <p:txBody>
          <a:bodyPr/>
          <a:lstStyle/>
          <a:p>
            <a:endParaRPr lang="ar-IQ"/>
          </a:p>
        </p:txBody>
      </p:sp>
      <p:sp>
        <p:nvSpPr>
          <p:cNvPr id="10" name="عنصر نائب لرقم الشريحة 9"/>
          <p:cNvSpPr>
            <a:spLocks noGrp="1"/>
          </p:cNvSpPr>
          <p:nvPr>
            <p:ph type="sldNum" sz="quarter" idx="12"/>
          </p:nvPr>
        </p:nvSpPr>
        <p:spPr/>
        <p:txBody>
          <a:bodyPr/>
          <a:lstStyle/>
          <a:p>
            <a:fld id="{749E9B34-678D-4DE9-8EE4-A5CDF5BBA198}"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6573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FC73335-F49F-49C5-892E-6F0E81B5BB83}"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265591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5FC73335-F49F-49C5-892E-6F0E81B5BB83}"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49E9B34-678D-4DE9-8EE4-A5CDF5BBA198}"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4223209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5FC73335-F49F-49C5-892E-6F0E81B5BB83}" type="datetimeFigureOut">
              <a:rPr lang="ar-IQ" smtClean="0"/>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277304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5FC73335-F49F-49C5-892E-6F0E81B5BB83}" type="datetimeFigureOut">
              <a:rPr lang="ar-IQ" smtClean="0"/>
              <a:t>05/04/1446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135599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5FC73335-F49F-49C5-892E-6F0E81B5BB83}" type="datetimeFigureOut">
              <a:rPr lang="ar-IQ" smtClean="0"/>
              <a:t>05/04/1446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3450734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5FC73335-F49F-49C5-892E-6F0E81B5BB83}" type="datetimeFigureOut">
              <a:rPr lang="ar-IQ" smtClean="0"/>
              <a:t>05/04/1446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49E9B34-678D-4DE9-8EE4-A5CDF5BBA198}"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28311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5FC73335-F49F-49C5-892E-6F0E81B5BB83}" type="datetimeFigureOut">
              <a:rPr lang="ar-IQ" smtClean="0"/>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1828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586E96D8-ED57-4065-BE44-3E336F29C5CF}"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5FC73335-F49F-49C5-892E-6F0E81B5BB83}" type="datetimeFigureOut">
              <a:rPr lang="ar-IQ" smtClean="0"/>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49E9B34-678D-4DE9-8EE4-A5CDF5BBA198}"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extLst>
      <p:ext uri="{BB962C8B-B14F-4D97-AF65-F5344CB8AC3E}">
        <p14:creationId xmlns:p14="http://schemas.microsoft.com/office/powerpoint/2010/main" val="3941168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FC73335-F49F-49C5-892E-6F0E81B5BB83}"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341929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FC73335-F49F-49C5-892E-6F0E81B5BB83}"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49E9B34-678D-4DE9-8EE4-A5CDF5BBA198}" type="slidenum">
              <a:rPr lang="ar-IQ" smtClean="0"/>
              <a:t>‹#›</a:t>
            </a:fld>
            <a:endParaRPr lang="ar-IQ"/>
          </a:p>
        </p:txBody>
      </p:sp>
    </p:spTree>
    <p:extLst>
      <p:ext uri="{BB962C8B-B14F-4D97-AF65-F5344CB8AC3E}">
        <p14:creationId xmlns:p14="http://schemas.microsoft.com/office/powerpoint/2010/main" val="3418475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05899E7-FD0D-41A2-81A6-D6504F8DEE18}"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173115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899E7-FD0D-41A2-81A6-D6504F8DEE18}"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287870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899E7-FD0D-41A2-81A6-D6504F8DEE18}"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856495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899E7-FD0D-41A2-81A6-D6504F8DEE18}"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3331511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899E7-FD0D-41A2-81A6-D6504F8DEE18}"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476005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899E7-FD0D-41A2-81A6-D6504F8DEE18}"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195721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899E7-FD0D-41A2-81A6-D6504F8DEE18}"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157742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86E96D8-ED57-4065-BE44-3E336F29C5CF}" type="datetimeFigureOut">
              <a:rPr lang="ar-IQ" smtClean="0"/>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5899E7-FD0D-41A2-81A6-D6504F8DEE18}"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3495830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5899E7-FD0D-41A2-81A6-D6504F8DEE18}"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196849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899E7-FD0D-41A2-81A6-D6504F8DEE18}"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428774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899E7-FD0D-41A2-81A6-D6504F8DEE18}"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2276B-29F2-4D7B-8DB9-38CAB54939C5}" type="slidenum">
              <a:rPr lang="en-US" smtClean="0"/>
              <a:t>‹#›</a:t>
            </a:fld>
            <a:endParaRPr lang="en-US"/>
          </a:p>
        </p:txBody>
      </p:sp>
    </p:spTree>
    <p:extLst>
      <p:ext uri="{BB962C8B-B14F-4D97-AF65-F5344CB8AC3E}">
        <p14:creationId xmlns:p14="http://schemas.microsoft.com/office/powerpoint/2010/main" val="22866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586E96D8-ED57-4065-BE44-3E336F29C5CF}" type="datetimeFigureOut">
              <a:rPr lang="ar-IQ" smtClean="0"/>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586E96D8-ED57-4065-BE44-3E336F29C5CF}" type="datetimeFigureOut">
              <a:rPr lang="ar-IQ" smtClean="0"/>
              <a:t>05/04/1446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86E96D8-ED57-4065-BE44-3E336F29C5CF}" type="datetimeFigureOut">
              <a:rPr lang="ar-IQ" smtClean="0"/>
              <a:t>05/04/1446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6E96D8-ED57-4065-BE44-3E336F29C5CF}" type="datetimeFigureOut">
              <a:rPr lang="ar-IQ" smtClean="0"/>
              <a:t>05/04/1446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86E96D8-ED57-4065-BE44-3E336F29C5CF}" type="datetimeFigureOut">
              <a:rPr lang="ar-IQ" smtClean="0"/>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86E96D8-ED57-4065-BE44-3E336F29C5CF}" type="datetimeFigureOut">
              <a:rPr lang="ar-IQ" smtClean="0"/>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F82403A-35F2-403B-962A-900B936F8E07}"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6E96D8-ED57-4065-BE44-3E336F29C5CF}" type="datetimeFigureOut">
              <a:rPr lang="ar-IQ" smtClean="0"/>
              <a:t>05/04/1446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82403A-35F2-403B-962A-900B936F8E0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FC73335-F49F-49C5-892E-6F0E81B5BB83}" type="datetimeFigureOut">
              <a:rPr lang="ar-IQ" smtClean="0"/>
              <a:t>05/04/1446</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49E9B34-678D-4DE9-8EE4-A5CDF5BBA198}"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502279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5899E7-FD0D-41A2-81A6-D6504F8DEE18}" type="datetimeFigureOut">
              <a:rPr lang="en-US" smtClean="0"/>
              <a:t>10/8/2024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12276B-29F2-4D7B-8DB9-38CAB54939C5}" type="slidenum">
              <a:rPr lang="en-US" smtClean="0"/>
              <a:t>‹#›</a:t>
            </a:fld>
            <a:endParaRPr lang="en-US"/>
          </a:p>
        </p:txBody>
      </p:sp>
    </p:spTree>
    <p:extLst>
      <p:ext uri="{BB962C8B-B14F-4D97-AF65-F5344CB8AC3E}">
        <p14:creationId xmlns:p14="http://schemas.microsoft.com/office/powerpoint/2010/main" val="774925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14.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fif"/><Relationship Id="rId1" Type="http://schemas.openxmlformats.org/officeDocument/2006/relationships/slideLayout" Target="../slideLayouts/slideLayout13.xml"/><Relationship Id="rId4" Type="http://schemas.openxmlformats.org/officeDocument/2006/relationships/image" Target="../media/image27.jfif"/></Relationships>
</file>

<file path=ppt/slides/_rels/slide23.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13.xml"/><Relationship Id="rId4" Type="http://schemas.openxmlformats.org/officeDocument/2006/relationships/image" Target="../media/image30.jfi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f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73B475-158D-4925-AE48-FFF70B1E7CF4}"/>
              </a:ext>
            </a:extLst>
          </p:cNvPr>
          <p:cNvSpPr>
            <a:spLocks noGrp="1"/>
          </p:cNvSpPr>
          <p:nvPr>
            <p:ph type="title"/>
          </p:nvPr>
        </p:nvSpPr>
        <p:spPr>
          <a:xfrm>
            <a:off x="0" y="25602"/>
            <a:ext cx="9122229" cy="2395286"/>
          </a:xfrm>
        </p:spPr>
        <p:style>
          <a:lnRef idx="1">
            <a:schemeClr val="accent5"/>
          </a:lnRef>
          <a:fillRef idx="2">
            <a:schemeClr val="accent5"/>
          </a:fillRef>
          <a:effectRef idx="1">
            <a:schemeClr val="accent5"/>
          </a:effectRef>
          <a:fontRef idx="minor">
            <a:schemeClr val="dk1"/>
          </a:fontRef>
        </p:style>
        <p:txBody>
          <a:bodyPr/>
          <a:lstStyle/>
          <a:p>
            <a:r>
              <a:rPr lang="ar-IQ" sz="4400" dirty="0">
                <a:ln>
                  <a:solidFill>
                    <a:schemeClr val="tx2">
                      <a:lumMod val="75000"/>
                    </a:schemeClr>
                  </a:solidFill>
                </a:ln>
                <a:solidFill>
                  <a:schemeClr val="tx1"/>
                </a:solidFill>
              </a:rPr>
              <a:t>وزارة التعليم العالي والبحث العلمي</a:t>
            </a:r>
            <a:br>
              <a:rPr lang="ar-IQ" sz="4400" dirty="0">
                <a:ln>
                  <a:solidFill>
                    <a:schemeClr val="tx2">
                      <a:lumMod val="75000"/>
                    </a:schemeClr>
                  </a:solidFill>
                </a:ln>
                <a:solidFill>
                  <a:schemeClr val="tx1"/>
                </a:solidFill>
              </a:rPr>
            </a:br>
            <a:r>
              <a:rPr lang="ar-IQ" sz="4400" dirty="0">
                <a:ln>
                  <a:solidFill>
                    <a:schemeClr val="tx2">
                      <a:lumMod val="75000"/>
                    </a:schemeClr>
                  </a:solidFill>
                </a:ln>
                <a:solidFill>
                  <a:srgbClr val="00B050"/>
                </a:solidFill>
              </a:rPr>
              <a:t>جامعة البصرة</a:t>
            </a:r>
            <a:br>
              <a:rPr lang="ar-IQ" sz="4400" dirty="0">
                <a:ln>
                  <a:solidFill>
                    <a:schemeClr val="tx2">
                      <a:lumMod val="75000"/>
                    </a:schemeClr>
                  </a:solidFill>
                </a:ln>
                <a:solidFill>
                  <a:schemeClr val="tx1"/>
                </a:solidFill>
              </a:rPr>
            </a:br>
            <a:r>
              <a:rPr lang="ar-IQ" sz="4400" dirty="0">
                <a:ln>
                  <a:solidFill>
                    <a:schemeClr val="tx2">
                      <a:lumMod val="75000"/>
                    </a:schemeClr>
                  </a:solidFill>
                </a:ln>
                <a:solidFill>
                  <a:schemeClr val="tx1"/>
                </a:solidFill>
              </a:rPr>
              <a:t>كلية التربية البدنية وعلوم الرياضة</a:t>
            </a:r>
            <a:endParaRPr lang="en-US" dirty="0"/>
          </a:p>
        </p:txBody>
      </p:sp>
      <p:pic>
        <p:nvPicPr>
          <p:cNvPr id="6" name="عنصر نائب للمحتوى 5">
            <a:extLst>
              <a:ext uri="{FF2B5EF4-FFF2-40B4-BE49-F238E27FC236}">
                <a16:creationId xmlns:a16="http://schemas.microsoft.com/office/drawing/2014/main" id="{AAD7F3E9-5C6F-4065-920E-9E232223ED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8344" y="96898"/>
            <a:ext cx="1295400" cy="1872725"/>
          </a:xfrm>
        </p:spPr>
      </p:pic>
      <p:pic>
        <p:nvPicPr>
          <p:cNvPr id="4" name="صورة 3">
            <a:extLst>
              <a:ext uri="{FF2B5EF4-FFF2-40B4-BE49-F238E27FC236}">
                <a16:creationId xmlns:a16="http://schemas.microsoft.com/office/drawing/2014/main" id="{96D8497A-5377-404F-A13A-3984377EB3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118344"/>
            <a:ext cx="1295400" cy="1872725"/>
          </a:xfrm>
          <a:prstGeom prst="rect">
            <a:avLst/>
          </a:prstGeom>
          <a:noFill/>
          <a:ln>
            <a:noFill/>
          </a:ln>
        </p:spPr>
      </p:pic>
      <p:sp>
        <p:nvSpPr>
          <p:cNvPr id="13" name="مربع نص 20">
            <a:extLst>
              <a:ext uri="{FF2B5EF4-FFF2-40B4-BE49-F238E27FC236}">
                <a16:creationId xmlns:a16="http://schemas.microsoft.com/office/drawing/2014/main" id="{7BF12A86-5EDE-4B78-B552-D0F21662E1C9}"/>
              </a:ext>
            </a:extLst>
          </p:cNvPr>
          <p:cNvSpPr txBox="1">
            <a:spLocks/>
          </p:cNvSpPr>
          <p:nvPr/>
        </p:nvSpPr>
        <p:spPr>
          <a:xfrm>
            <a:off x="21771" y="2420888"/>
            <a:ext cx="9100458" cy="441151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31750" algn="ctr" rtl="1">
              <a:lnSpc>
                <a:spcPct val="115000"/>
              </a:lnSpc>
            </a:pPr>
            <a:r>
              <a:rPr lang="ar-IQ" sz="7200" dirty="0">
                <a:solidFill>
                  <a:srgbClr val="0070C0"/>
                </a:solidFill>
                <a:cs typeface="PT Bold Dusky" panose="02010400000000000000" pitchFamily="2" charset="-78"/>
              </a:rPr>
              <a:t>التعلم والتعلم الحركي</a:t>
            </a:r>
          </a:p>
          <a:p>
            <a:pPr marL="31750" algn="ctr" rtl="1">
              <a:lnSpc>
                <a:spcPct val="115000"/>
              </a:lnSpc>
            </a:pPr>
            <a:r>
              <a:rPr lang="ar-IQ" sz="7200" dirty="0">
                <a:solidFill>
                  <a:srgbClr val="FF0000"/>
                </a:solidFill>
                <a:cs typeface="PT Bold Dusky" panose="02010400000000000000" pitchFamily="2" charset="-78"/>
              </a:rPr>
              <a:t>علم الحركة </a:t>
            </a:r>
          </a:p>
          <a:p>
            <a:pPr marL="31750" algn="ctr" rtl="1">
              <a:lnSpc>
                <a:spcPct val="115000"/>
              </a:lnSpc>
            </a:pPr>
            <a:r>
              <a:rPr lang="ar-IQ" sz="7200" dirty="0">
                <a:cs typeface="PT Bold Dusky" panose="02010400000000000000" pitchFamily="2" charset="-78"/>
              </a:rPr>
              <a:t>ا.م.د مهند خيرالله جبار </a:t>
            </a:r>
            <a:endParaRPr lang="en-US" sz="7200" dirty="0">
              <a:cs typeface="PT Bold Dusky" panose="02010400000000000000" pitchFamily="2" charset="-78"/>
            </a:endParaRPr>
          </a:p>
          <a:p>
            <a:pPr marL="31750" algn="ctr" rtl="1">
              <a:lnSpc>
                <a:spcPct val="115000"/>
              </a:lnSpc>
            </a:pPr>
            <a:endParaRPr lang="ar-IQ" sz="3200" dirty="0">
              <a:cs typeface="PT Bold Dusky" panose="02010400000000000000" pitchFamily="2" charset="-78"/>
            </a:endParaRPr>
          </a:p>
          <a:p>
            <a:pPr marL="31750" algn="ctr" rtl="1">
              <a:lnSpc>
                <a:spcPct val="115000"/>
              </a:lnSpc>
            </a:pPr>
            <a:r>
              <a:rPr lang="ar-IQ" sz="3200" dirty="0">
                <a:cs typeface="PT Bold Dusky" panose="02010400000000000000" pitchFamily="2" charset="-78"/>
              </a:rPr>
              <a:t> </a:t>
            </a:r>
          </a:p>
        </p:txBody>
      </p:sp>
    </p:spTree>
    <p:extLst>
      <p:ext uri="{BB962C8B-B14F-4D97-AF65-F5344CB8AC3E}">
        <p14:creationId xmlns:p14="http://schemas.microsoft.com/office/powerpoint/2010/main" val="13451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24292428-C0C9-427B-B071-40A1ABE56FB5}"/>
              </a:ext>
            </a:extLst>
          </p:cNvPr>
          <p:cNvSpPr txBox="1"/>
          <p:nvPr/>
        </p:nvSpPr>
        <p:spPr>
          <a:xfrm>
            <a:off x="0" y="-27384"/>
            <a:ext cx="9144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2296"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IQ"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عناصر الحركة</a:t>
            </a:r>
            <a:r>
              <a:rPr kumimoji="0" lang="ar-IQ"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graphicFrame>
        <p:nvGraphicFramePr>
          <p:cNvPr id="5" name="عنصر نائب للمحتوى 4">
            <a:extLst>
              <a:ext uri="{FF2B5EF4-FFF2-40B4-BE49-F238E27FC236}">
                <a16:creationId xmlns:a16="http://schemas.microsoft.com/office/drawing/2014/main" id="{A9F14CE0-A5A9-402A-977C-85D17FA0BED1}"/>
              </a:ext>
            </a:extLst>
          </p:cNvPr>
          <p:cNvGraphicFramePr>
            <a:graphicFrameLocks noGrp="1"/>
          </p:cNvGraphicFramePr>
          <p:nvPr>
            <p:ph idx="1"/>
            <p:extLst>
              <p:ext uri="{D42A27DB-BD31-4B8C-83A1-F6EECF244321}">
                <p14:modId xmlns:p14="http://schemas.microsoft.com/office/powerpoint/2010/main" val="2634979085"/>
              </p:ext>
            </p:extLst>
          </p:nvPr>
        </p:nvGraphicFramePr>
        <p:xfrm>
          <a:off x="35496" y="895946"/>
          <a:ext cx="9108504" cy="59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24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1B9A68-DB05-473E-9C69-38967938B381}"/>
              </a:ext>
            </a:extLst>
          </p:cNvPr>
          <p:cNvSpPr>
            <a:spLocks noGrp="1"/>
          </p:cNvSpPr>
          <p:nvPr>
            <p:ph type="title"/>
          </p:nvPr>
        </p:nvSpPr>
        <p:spPr>
          <a:xfrm>
            <a:off x="1043608" y="0"/>
            <a:ext cx="8100392" cy="1417638"/>
          </a:xfrm>
        </p:spPr>
        <p:txBody>
          <a:bodyPr/>
          <a:lstStyle/>
          <a:p>
            <a:pPr algn="ctr"/>
            <a:r>
              <a:rPr lang="en-US"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 </a:t>
            </a:r>
            <a:r>
              <a:rPr lang="ar-IQ" b="1" dirty="0">
                <a:solidFill>
                  <a:srgbClr val="FF0000"/>
                </a:solidFill>
                <a:latin typeface="Simplified Arabic" panose="02020603050405020304" pitchFamily="18" charset="-78"/>
                <a:ea typeface="Calibri" panose="020F0502020204030204" pitchFamily="34" charset="0"/>
              </a:rPr>
              <a:t>ويفترض أرسطو كذلك أنَّ للحركة ثلاثة أمور تلزمها حتى تتحقّق هي:</a:t>
            </a:r>
            <a:endParaRPr lang="en-US" b="1" dirty="0"/>
          </a:p>
        </p:txBody>
      </p:sp>
      <p:sp>
        <p:nvSpPr>
          <p:cNvPr id="3" name="عنصر نائب للمحتوى 2">
            <a:extLst>
              <a:ext uri="{FF2B5EF4-FFF2-40B4-BE49-F238E27FC236}">
                <a16:creationId xmlns:a16="http://schemas.microsoft.com/office/drawing/2014/main" id="{C11E2E5B-1BC1-45C4-AFCC-0DA35E9CBD7E}"/>
              </a:ext>
            </a:extLst>
          </p:cNvPr>
          <p:cNvSpPr>
            <a:spLocks noGrp="1"/>
          </p:cNvSpPr>
          <p:nvPr>
            <p:ph idx="1"/>
          </p:nvPr>
        </p:nvSpPr>
        <p:spPr>
          <a:xfrm>
            <a:off x="1043608" y="1447800"/>
            <a:ext cx="8100392" cy="5410200"/>
          </a:xfrm>
        </p:spPr>
        <p:txBody>
          <a:bodyPr>
            <a:normAutofit/>
          </a:bodyPr>
          <a:lstStyle/>
          <a:p>
            <a:pPr marL="82296" indent="0" algn="just" rtl="1">
              <a:lnSpc>
                <a:spcPct val="115000"/>
              </a:lnSpc>
              <a:spcAft>
                <a:spcPts val="1000"/>
              </a:spcAft>
              <a:buNone/>
            </a:pPr>
            <a:r>
              <a:rPr lang="ar-IQ" sz="32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1- موضوع:</a:t>
            </a:r>
            <a:r>
              <a:rPr lang="ar-IQ" sz="32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إذ لابدّ للحركة من موضوع تقوم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فیه</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وإلّا</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امتنعت الحركة.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2296" marR="0" lvl="0" indent="0" algn="just" rtl="1">
              <a:lnSpc>
                <a:spcPct val="115000"/>
              </a:lnSpc>
              <a:spcBef>
                <a:spcPts val="0"/>
              </a:spcBef>
              <a:spcAft>
                <a:spcPts val="0"/>
              </a:spcAft>
              <a:buNone/>
            </a:pPr>
            <a:r>
              <a:rPr lang="ar-IQ" sz="32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2-</a:t>
            </a:r>
            <a:r>
              <a:rPr lang="en-US" sz="32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 </a:t>
            </a:r>
            <a:r>
              <a:rPr lang="ar-IQ" sz="3200" b="1" dirty="0">
                <a:solidFill>
                  <a:srgbClr val="FF0000"/>
                </a:solidFill>
                <a:latin typeface="Simplified Arabic" panose="02020603050405020304" pitchFamily="18" charset="-78"/>
                <a:ea typeface="Calibri" panose="020F0502020204030204" pitchFamily="34" charset="0"/>
              </a:rPr>
              <a:t>طرفان:</a:t>
            </a:r>
            <a:r>
              <a:rPr lang="ar-IQ" sz="32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ویقصد</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بهما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الإتجاه</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(من)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والإتجاه</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(إلى)، فالحركة تتجه من حال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القابلیة</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أو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التهیؤ</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إلى حال التحقّق أو الوقوع، أي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الإنتقال</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من القوة إلى الفعل.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2296" marR="0" lvl="0" indent="0" algn="just" rtl="1">
              <a:lnSpc>
                <a:spcPct val="115000"/>
              </a:lnSpc>
              <a:spcBef>
                <a:spcPts val="0"/>
              </a:spcBef>
              <a:spcAft>
                <a:spcPts val="1000"/>
              </a:spcAft>
              <a:buNone/>
            </a:pPr>
            <a:r>
              <a:rPr lang="ar-IQ" b="1" dirty="0">
                <a:solidFill>
                  <a:srgbClr val="FF0000"/>
                </a:solidFill>
                <a:latin typeface="Simplified Arabic" panose="02020603050405020304" pitchFamily="18" charset="-78"/>
                <a:ea typeface="Calibri" panose="020F0502020204030204" pitchFamily="34" charset="0"/>
                <a:cs typeface="Arial" panose="020B0604020202020204" pitchFamily="34" charset="0"/>
              </a:rPr>
              <a:t>3</a:t>
            </a:r>
            <a:r>
              <a:rPr lang="ar-IQ" sz="32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a:t>
            </a:r>
            <a:r>
              <a:rPr lang="en-US" sz="32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 </a:t>
            </a:r>
            <a:r>
              <a:rPr lang="ar-IQ" sz="3200" b="1" dirty="0">
                <a:solidFill>
                  <a:srgbClr val="FF0000"/>
                </a:solidFill>
                <a:latin typeface="Simplified Arabic" panose="02020603050405020304" pitchFamily="18" charset="-78"/>
                <a:ea typeface="Calibri" panose="020F0502020204030204" pitchFamily="34" charset="0"/>
              </a:rPr>
              <a:t>علّة:</a:t>
            </a:r>
            <a:r>
              <a:rPr lang="ar-IQ" sz="32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لابدّ للحركة من علّة تكون سببًا لها،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وإلّا</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كانت علّة ذاتها، فالشيء لا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یكون</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علّة ذاته، وإلّا كان علّة ومعلولًا في آن واحد، وهو خُلف.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82296" indent="0">
              <a:buNone/>
            </a:pPr>
            <a:endParaRPr lang="en-US" dirty="0"/>
          </a:p>
        </p:txBody>
      </p:sp>
    </p:spTree>
    <p:extLst>
      <p:ext uri="{BB962C8B-B14F-4D97-AF65-F5344CB8AC3E}">
        <p14:creationId xmlns:p14="http://schemas.microsoft.com/office/powerpoint/2010/main" val="171935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6659"/>
          </a:xfrm>
        </p:spPr>
        <p:style>
          <a:lnRef idx="1">
            <a:schemeClr val="accent3"/>
          </a:lnRef>
          <a:fillRef idx="2">
            <a:schemeClr val="accent3"/>
          </a:fillRef>
          <a:effectRef idx="1">
            <a:schemeClr val="accent3"/>
          </a:effectRef>
          <a:fontRef idx="minor">
            <a:schemeClr val="dk1"/>
          </a:fontRef>
        </p:style>
        <p:txBody>
          <a:bodyPr>
            <a:normAutofit/>
          </a:bodyPr>
          <a:lstStyle/>
          <a:p>
            <a:pPr algn="ctr" rtl="1"/>
            <a:r>
              <a:rPr lang="ar-IQ" sz="4000" b="1" dirty="0">
                <a:solidFill>
                  <a:schemeClr val="tx1"/>
                </a:solidFill>
                <a:effectLst/>
                <a:latin typeface="Calibri" panose="020F0502020204030204" pitchFamily="34" charset="0"/>
                <a:ea typeface="Calibri" panose="020F0502020204030204" pitchFamily="34" charset="0"/>
                <a:cs typeface="PT Bold Stars" panose="02010400000000000000" pitchFamily="2" charset="-78"/>
              </a:rPr>
              <a:t>أبعاد الحركة   </a:t>
            </a:r>
            <a:r>
              <a:rPr lang="en-US" sz="4000" b="1" dirty="0">
                <a:solidFill>
                  <a:schemeClr val="tx1"/>
                </a:solidFill>
                <a:effectLst/>
                <a:latin typeface="Simplified Arabic" panose="02020603050405020304" pitchFamily="18" charset="-78"/>
                <a:ea typeface="Calibri" panose="020F0502020204030204" pitchFamily="34" charset="0"/>
                <a:cs typeface="PT Bold Stars" panose="02010400000000000000" pitchFamily="2" charset="-78"/>
              </a:rPr>
              <a:t>Movement Dimensions</a:t>
            </a:r>
            <a:endParaRPr lang="en-US" sz="4000" dirty="0">
              <a:solidFill>
                <a:schemeClr val="tx1"/>
              </a:solidFill>
              <a:cs typeface="PT Bold Stars" panose="02010400000000000000" pitchFamily="2" charset="-78"/>
            </a:endParaRPr>
          </a:p>
        </p:txBody>
      </p:sp>
      <p:sp>
        <p:nvSpPr>
          <p:cNvPr id="3" name="Rectangle 2"/>
          <p:cNvSpPr/>
          <p:nvPr/>
        </p:nvSpPr>
        <p:spPr>
          <a:xfrm>
            <a:off x="1136" y="902115"/>
            <a:ext cx="9144000" cy="6656502"/>
          </a:xfrm>
          <a:prstGeom prst="rect">
            <a:avLst/>
          </a:prstGeom>
        </p:spPr>
        <p:txBody>
          <a:bodyPr wrap="square">
            <a:spAutoFit/>
          </a:bodyPr>
          <a:lstStyle/>
          <a:p>
            <a:pPr algn="just" defTabSz="685800">
              <a:lnSpc>
                <a:spcPct val="115000"/>
              </a:lnSpc>
              <a:spcAft>
                <a:spcPts val="750"/>
              </a:spcAft>
            </a:pPr>
            <a:r>
              <a:rPr lang="ar-IQ" sz="27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هناك أربعة جوانب لأبعاد الحركة هي:</a:t>
            </a:r>
            <a:r>
              <a:rPr lang="ar-IQ" sz="18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1- </a:t>
            </a: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الوعي بالفراغ (اتجاه الحركة وبعدها):</a:t>
            </a:r>
            <a:r>
              <a:rPr lang="ar-IQ" sz="32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IQ" sz="3200" b="1" u="sng" dirty="0">
                <a:solidFill>
                  <a:srgbClr val="00B0F0"/>
                </a:solidFill>
                <a:latin typeface="Calibri" panose="020F0502020204030204" pitchFamily="34" charset="0"/>
                <a:ea typeface="Calibri" panose="020F0502020204030204" pitchFamily="34" charset="0"/>
                <a:cs typeface="Arial" panose="020B0604020202020204" pitchFamily="34" charset="0"/>
              </a:rPr>
              <a:t>هو إدراك الشخص لكيفية تحرك الجسم في الفضاء المحيط به .</a:t>
            </a:r>
            <a:r>
              <a:rPr lang="ar-IQ" sz="3200" b="1" u="sng"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ar-IQ" sz="27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مثال رياضي: في كرة القدم، يُعتبر اللاعب الذي يمتلك وعيًا جيدًا بالفراغ قادرًا على التحرك إلى الأماكن الفارغة في الملعب لتلقي التمريرات دون أن يكون محاطًا بالمدافعين. </a:t>
            </a: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pPr>
            <a:endPar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endParaRPr>
          </a:p>
          <a:p>
            <a:pPr algn="just" defTabSz="685800">
              <a:lnSpc>
                <a:spcPct val="115000"/>
              </a:lnSpc>
              <a:spcAft>
                <a:spcPts val="750"/>
              </a:spcAft>
            </a:pPr>
            <a:r>
              <a:rPr lang="ar-IQ" sz="2700" dirty="0">
                <a:solidFill>
                  <a:prstClr val="black"/>
                </a:solidFill>
                <a:latin typeface="Calibri" panose="020F0502020204030204" pitchFamily="34" charset="0"/>
                <a:ea typeface="Calibri" panose="020F0502020204030204" pitchFamily="34" charset="0"/>
                <a:cs typeface="Simplified Arabic" panose="02020603050405020304" pitchFamily="18" charset="-78"/>
              </a:rPr>
              <a:t> </a:t>
            </a:r>
            <a:endParaRPr lang="en-US" sz="2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5" name="صورة 4">
            <a:extLst>
              <a:ext uri="{FF2B5EF4-FFF2-40B4-BE49-F238E27FC236}">
                <a16:creationId xmlns:a16="http://schemas.microsoft.com/office/drawing/2014/main" id="{2529F960-F105-4F5C-9752-F8CF47F46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1048"/>
            <a:ext cx="4770864" cy="2975600"/>
          </a:xfrm>
          <a:prstGeom prst="rect">
            <a:avLst/>
          </a:prstGeom>
        </p:spPr>
      </p:pic>
      <p:pic>
        <p:nvPicPr>
          <p:cNvPr id="7" name="صورة 6">
            <a:extLst>
              <a:ext uri="{FF2B5EF4-FFF2-40B4-BE49-F238E27FC236}">
                <a16:creationId xmlns:a16="http://schemas.microsoft.com/office/drawing/2014/main" id="{059A41AB-D041-4878-825E-DE86A5378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861048"/>
            <a:ext cx="4339952" cy="2975600"/>
          </a:xfrm>
          <a:prstGeom prst="rect">
            <a:avLst/>
          </a:prstGeom>
        </p:spPr>
      </p:pic>
    </p:spTree>
    <p:extLst>
      <p:ext uri="{BB962C8B-B14F-4D97-AF65-F5344CB8AC3E}">
        <p14:creationId xmlns:p14="http://schemas.microsoft.com/office/powerpoint/2010/main" val="38551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0"/>
            <a:ext cx="9144000" cy="6858000"/>
          </a:xfrm>
        </p:spPr>
        <p:txBody>
          <a:bodyPr>
            <a:normAutofit/>
          </a:bodyPr>
          <a:lstStyle/>
          <a:p>
            <a:pPr marL="257175" indent="-257175" algn="just" defTabSz="685800">
              <a:lnSpc>
                <a:spcPct val="115000"/>
              </a:lnSpc>
              <a:buFont typeface="Wingdings" panose="05000000000000000000" pitchFamily="2" charset="2"/>
              <a:buChar char=""/>
            </a:pPr>
            <a:r>
              <a:rPr lang="ar-IQ" sz="3200" b="1" dirty="0" err="1">
                <a:solidFill>
                  <a:srgbClr val="FF0000"/>
                </a:solidFill>
                <a:latin typeface="Calibri" panose="020F0502020204030204" pitchFamily="34" charset="0"/>
                <a:ea typeface="Calibri" panose="020F0502020204030204" pitchFamily="34" charset="0"/>
                <a:cs typeface="Simplified Arabic" panose="02020603050405020304" pitchFamily="18" charset="-78"/>
              </a:rPr>
              <a:t>الإتجاه</a:t>
            </a: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en-US" sz="3200" b="1" dirty="0">
                <a:solidFill>
                  <a:srgbClr val="FF0000"/>
                </a:solidFill>
                <a:latin typeface="Simplified Arabic" panose="02020603050405020304" pitchFamily="18" charset="-78"/>
                <a:ea typeface="Calibri" panose="020F0502020204030204" pitchFamily="34" charset="0"/>
                <a:cs typeface="Arial" panose="020B0604020202020204" pitchFamily="34" charset="0"/>
              </a:rPr>
              <a:t>Direction</a:t>
            </a:r>
            <a:r>
              <a:rPr lang="ar-IQ" sz="3200" b="1" dirty="0">
                <a:solidFill>
                  <a:prstClr val="black"/>
                </a:solidFill>
                <a:latin typeface="Calibri" panose="020F0502020204030204" pitchFamily="34" charset="0"/>
                <a:ea typeface="Calibri" panose="020F0502020204030204" pitchFamily="34" charset="0"/>
                <a:cs typeface="Simplified Arabic" panose="02020603050405020304" pitchFamily="18" charset="-78"/>
              </a:rPr>
              <a:t>:</a:t>
            </a:r>
            <a:r>
              <a:rPr lang="ar-IQ" sz="3200" dirty="0">
                <a:solidFill>
                  <a:prstClr val="black"/>
                </a:solidFill>
                <a:latin typeface="Calibri" panose="020F0502020204030204" pitchFamily="34" charset="0"/>
                <a:ea typeface="Calibri" panose="020F0502020204030204" pitchFamily="34" charset="0"/>
                <a:cs typeface="Simplified Arabic" panose="02020603050405020304" pitchFamily="18" charset="-78"/>
              </a:rPr>
              <a:t> إنَّ وعي الفرد لحركة الجسم في الفراغ يساعده على التحرك في مختلف </a:t>
            </a:r>
            <a:r>
              <a:rPr lang="ar-IQ" sz="3200" dirty="0" err="1">
                <a:solidFill>
                  <a:prstClr val="black"/>
                </a:solidFill>
                <a:latin typeface="Calibri" panose="020F0502020204030204" pitchFamily="34" charset="0"/>
                <a:ea typeface="Calibri" panose="020F0502020204030204" pitchFamily="34" charset="0"/>
                <a:cs typeface="Simplified Arabic" panose="02020603050405020304" pitchFamily="18" charset="-78"/>
              </a:rPr>
              <a:t>الإتجاهات</a:t>
            </a:r>
            <a:r>
              <a:rPr lang="ar-IQ" sz="3200" dirty="0">
                <a:solidFill>
                  <a:prstClr val="black"/>
                </a:solidFill>
                <a:latin typeface="Calibri" panose="020F0502020204030204" pitchFamily="34" charset="0"/>
                <a:ea typeface="Calibri" panose="020F0502020204030204" pitchFamily="34" charset="0"/>
                <a:cs typeface="Simplified Arabic" panose="02020603050405020304" pitchFamily="18" charset="-78"/>
              </a:rPr>
              <a:t>، وقد تكون للأمام أو الخلف أو الأعلى أو الأسفل أو الجانب.  مثال :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r>
              <a:rPr lang="ar-IQ" dirty="0"/>
              <a:t>1. التحرك للأمام: عند التقدم بالكرة باتجاه مرمى الخصم.2. التحرك للخلف: عند الدفاع والعودة للتغطية.3. التحرك للأعلى: في قفزة لتسديد الكرة بالرأس.4. التحرك للأسفل: في الانحناء لاستقبال كرة منخفضة.5. التحرك للجوانب: لتغيير الاتجاه وتفادي الخصوم. كل هذه الحركات تتطلب من اللاعب قدرة على إدراك الاتجاهات والمسافات في الفضاء المحيط به ليتمكن من تنفيذ الحركات بدقة وسلاسة.</a:t>
            </a:r>
            <a:endParaRPr lang="en-US" dirty="0"/>
          </a:p>
        </p:txBody>
      </p:sp>
      <p:pic>
        <p:nvPicPr>
          <p:cNvPr id="5" name="صورة 4">
            <a:extLst>
              <a:ext uri="{FF2B5EF4-FFF2-40B4-BE49-F238E27FC236}">
                <a16:creationId xmlns:a16="http://schemas.microsoft.com/office/drawing/2014/main" id="{89932A2D-E661-4136-AF92-4683E201C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5144"/>
            <a:ext cx="3036168" cy="2132856"/>
          </a:xfrm>
          <a:prstGeom prst="rect">
            <a:avLst/>
          </a:prstGeom>
        </p:spPr>
      </p:pic>
      <p:pic>
        <p:nvPicPr>
          <p:cNvPr id="7" name="صورة 6">
            <a:extLst>
              <a:ext uri="{FF2B5EF4-FFF2-40B4-BE49-F238E27FC236}">
                <a16:creationId xmlns:a16="http://schemas.microsoft.com/office/drawing/2014/main" id="{96418D0A-6B9D-44FB-8E79-D1B1E49B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725144"/>
            <a:ext cx="2843808" cy="2132856"/>
          </a:xfrm>
          <a:prstGeom prst="rect">
            <a:avLst/>
          </a:prstGeom>
        </p:spPr>
      </p:pic>
      <p:pic>
        <p:nvPicPr>
          <p:cNvPr id="9" name="صورة 8">
            <a:extLst>
              <a:ext uri="{FF2B5EF4-FFF2-40B4-BE49-F238E27FC236}">
                <a16:creationId xmlns:a16="http://schemas.microsoft.com/office/drawing/2014/main" id="{FCB47A69-451B-4431-840C-9B41E8CD5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664" y="4725144"/>
            <a:ext cx="3235032" cy="2132856"/>
          </a:xfrm>
          <a:prstGeom prst="rect">
            <a:avLst/>
          </a:prstGeom>
        </p:spPr>
      </p:pic>
    </p:spTree>
    <p:extLst>
      <p:ext uri="{BB962C8B-B14F-4D97-AF65-F5344CB8AC3E}">
        <p14:creationId xmlns:p14="http://schemas.microsoft.com/office/powerpoint/2010/main" val="219325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0"/>
            <a:ext cx="9144000" cy="6858000"/>
          </a:xfrm>
        </p:spPr>
        <p:style>
          <a:lnRef idx="2">
            <a:schemeClr val="accent2"/>
          </a:lnRef>
          <a:fillRef idx="1">
            <a:schemeClr val="lt1"/>
          </a:fillRef>
          <a:effectRef idx="0">
            <a:schemeClr val="accent2"/>
          </a:effectRef>
          <a:fontRef idx="minor">
            <a:schemeClr val="dk1"/>
          </a:fontRef>
        </p:style>
        <p:txBody>
          <a:bodyPr>
            <a:normAutofit/>
          </a:bodyPr>
          <a:lstStyle/>
          <a:p>
            <a:pPr marL="257175" indent="-257175" algn="just" defTabSz="685800">
              <a:lnSpc>
                <a:spcPct val="115000"/>
              </a:lnSpc>
              <a:buFont typeface="Wingdings" panose="05000000000000000000" pitchFamily="2" charset="2"/>
              <a:buChar char=""/>
            </a:pP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المستوى </a:t>
            </a:r>
            <a:r>
              <a:rPr lang="en-US" sz="3200" b="1" dirty="0">
                <a:solidFill>
                  <a:srgbClr val="FF0000"/>
                </a:solidFill>
                <a:latin typeface="Simplified Arabic" panose="02020603050405020304" pitchFamily="18" charset="-78"/>
                <a:ea typeface="Calibri" panose="020F0502020204030204" pitchFamily="34" charset="0"/>
                <a:cs typeface="Arial" panose="020B0604020202020204" pitchFamily="34" charset="0"/>
              </a:rPr>
              <a:t>Level</a:t>
            </a:r>
            <a:r>
              <a:rPr lang="ar-IQ" sz="3200" dirty="0">
                <a:solidFill>
                  <a:prstClr val="black"/>
                </a:solidFill>
                <a:latin typeface="Calibri" panose="020F0502020204030204" pitchFamily="34" charset="0"/>
                <a:ea typeface="Calibri" panose="020F0502020204030204" pitchFamily="34" charset="0"/>
                <a:cs typeface="Simplified Arabic" panose="02020603050405020304" pitchFamily="18" charset="-78"/>
              </a:rPr>
              <a:t>: جسم الإنسان يتحرك في مستويات ومحاور مختلفة منها، المحاور الجانبية والأمامية.</a:t>
            </a:r>
          </a:p>
          <a:p>
            <a:pPr marL="0" indent="0" algn="just" defTabSz="685800">
              <a:lnSpc>
                <a:spcPct val="115000"/>
              </a:lnSpc>
              <a:buNone/>
            </a:pPr>
            <a:r>
              <a:rPr lang="ar-IQ" sz="2800" b="1" u="sng" dirty="0">
                <a:solidFill>
                  <a:srgbClr val="FF0000"/>
                </a:solidFill>
                <a:latin typeface="Calibri" panose="020F0502020204030204" pitchFamily="34" charset="0"/>
                <a:ea typeface="Calibri" panose="020F0502020204030204" pitchFamily="34" charset="0"/>
                <a:cs typeface="Arial" panose="020B0604020202020204" pitchFamily="34" charset="0"/>
              </a:rPr>
              <a:t>المستوى الجانبي </a:t>
            </a: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حركة القفز الجانبي أو حركة رفع الذراعين إلى الجانب في التمارين الرياضية. كلاهما يتضمن تحرك الأطراف بشكل جانبي بعيداً عن مركز الجسم. </a:t>
            </a:r>
          </a:p>
          <a:p>
            <a:pPr marL="0" indent="0" algn="just" defTabSz="685800">
              <a:lnSpc>
                <a:spcPct val="115000"/>
              </a:lnSpc>
              <a:buNone/>
            </a:pPr>
            <a:r>
              <a:rPr lang="ar-IQ" sz="2800" b="1" u="sng" dirty="0">
                <a:solidFill>
                  <a:srgbClr val="FF0000"/>
                </a:solidFill>
                <a:latin typeface="Calibri" panose="020F0502020204030204" pitchFamily="34" charset="0"/>
                <a:ea typeface="Calibri" panose="020F0502020204030204" pitchFamily="34" charset="0"/>
                <a:cs typeface="Arial" panose="020B0604020202020204" pitchFamily="34" charset="0"/>
              </a:rPr>
              <a:t>المستوى الأمامي </a:t>
            </a: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الحركات في هذا المستوى تكون إلى الأمام أو الخلف. مثال رياضي: الركض أو المشي، حيث تتحرك الأرجل والذراعين إلى الأمام والخلف ضمن هذا المستوى، وأيضاً تمارين السكوات حيث تنزل وترتفع الجذع بشكل عمودي.</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صورة 3">
            <a:extLst>
              <a:ext uri="{FF2B5EF4-FFF2-40B4-BE49-F238E27FC236}">
                <a16:creationId xmlns:a16="http://schemas.microsoft.com/office/drawing/2014/main" id="{00968C61-E5B0-46F4-8A1B-9BB0AE3B2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097"/>
            <a:ext cx="2619375" cy="2548136"/>
          </a:xfrm>
          <a:prstGeom prst="rect">
            <a:avLst/>
          </a:prstGeom>
        </p:spPr>
      </p:pic>
    </p:spTree>
    <p:extLst>
      <p:ext uri="{BB962C8B-B14F-4D97-AF65-F5344CB8AC3E}">
        <p14:creationId xmlns:p14="http://schemas.microsoft.com/office/powerpoint/2010/main" val="18985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0"/>
            <a:ext cx="9144000" cy="6858000"/>
          </a:xfrm>
        </p:spPr>
        <p:txBody>
          <a:bodyPr>
            <a:normAutofit/>
          </a:bodyPr>
          <a:lstStyle/>
          <a:p>
            <a:pPr marL="257175" indent="-257175" algn="just" defTabSz="685800">
              <a:lnSpc>
                <a:spcPct val="115000"/>
              </a:lnSpc>
              <a:spcAft>
                <a:spcPts val="750"/>
              </a:spcAft>
              <a:buFont typeface="Wingdings" panose="05000000000000000000" pitchFamily="2" charset="2"/>
              <a:buChar char=""/>
            </a:pP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المسار </a:t>
            </a:r>
            <a:r>
              <a:rPr lang="en-US" sz="3200" b="1" dirty="0">
                <a:solidFill>
                  <a:srgbClr val="FF0000"/>
                </a:solidFill>
                <a:latin typeface="Simplified Arabic" panose="02020603050405020304" pitchFamily="18" charset="-78"/>
                <a:ea typeface="Calibri" panose="020F0502020204030204" pitchFamily="34" charset="0"/>
                <a:cs typeface="Arial" panose="020B0604020202020204" pitchFamily="34" charset="0"/>
              </a:rPr>
              <a:t>Path</a:t>
            </a:r>
            <a:r>
              <a:rPr lang="ar-IQ" sz="32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IQ" sz="3200" dirty="0">
                <a:solidFill>
                  <a:prstClr val="black"/>
                </a:solidFill>
                <a:latin typeface="Calibri" panose="020F0502020204030204" pitchFamily="34" charset="0"/>
                <a:ea typeface="Calibri" panose="020F0502020204030204" pitchFamily="34" charset="0"/>
                <a:cs typeface="Simplified Arabic" panose="02020603050405020304" pitchFamily="18" charset="-78"/>
              </a:rPr>
              <a:t>هو خط حركة مركز ثقل الجسم كلّه، أو مركز ثقل أعضائه، خلال انتقاله في الفراغ من نقطة إلى أخرى. </a:t>
            </a:r>
          </a:p>
          <a:p>
            <a:pPr marL="0" indent="0">
              <a:buNone/>
            </a:pPr>
            <a:r>
              <a:rPr lang="ar-IQ" dirty="0"/>
              <a:t>مثل القفز الطويل، عندما ينطلق الرياضي من بداية منصة القفز، يمر جسمه بعدة مراحل: الانطلاقة، الطيران في الهواء، والهبوط. خلال هذه المراحل، مركز ثقل الجسم يتبع مساراً منحنياً يعرف باسم "المسار </a:t>
            </a:r>
            <a:r>
              <a:rPr lang="ar-IQ" dirty="0" err="1"/>
              <a:t>الباليستي</a:t>
            </a:r>
            <a:r>
              <a:rPr lang="ar-IQ" dirty="0"/>
              <a:t>". هذا المسار يمكن رسمه على شكل قوس يبدأ من منصة القفز وينتهي عند النقطة التي يلمس فيها الرياضي الأرض.</a:t>
            </a:r>
            <a:endParaRPr lang="en-US" dirty="0"/>
          </a:p>
        </p:txBody>
      </p:sp>
      <p:pic>
        <p:nvPicPr>
          <p:cNvPr id="4" name="صورة 3">
            <a:extLst>
              <a:ext uri="{FF2B5EF4-FFF2-40B4-BE49-F238E27FC236}">
                <a16:creationId xmlns:a16="http://schemas.microsoft.com/office/drawing/2014/main" id="{AF369403-1F5C-4FF3-B8E6-82CDBC5F0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 y="3789040"/>
            <a:ext cx="4419600" cy="3068960"/>
          </a:xfrm>
          <a:prstGeom prst="rect">
            <a:avLst/>
          </a:prstGeom>
        </p:spPr>
      </p:pic>
      <p:pic>
        <p:nvPicPr>
          <p:cNvPr id="6" name="صورة 5">
            <a:extLst>
              <a:ext uri="{FF2B5EF4-FFF2-40B4-BE49-F238E27FC236}">
                <a16:creationId xmlns:a16="http://schemas.microsoft.com/office/drawing/2014/main" id="{44AC5E89-4C62-4825-91F8-B3AB2905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786376"/>
            <a:ext cx="4707632" cy="3068960"/>
          </a:xfrm>
          <a:prstGeom prst="rect">
            <a:avLst/>
          </a:prstGeom>
        </p:spPr>
      </p:pic>
    </p:spTree>
    <p:extLst>
      <p:ext uri="{BB962C8B-B14F-4D97-AF65-F5344CB8AC3E}">
        <p14:creationId xmlns:p14="http://schemas.microsoft.com/office/powerpoint/2010/main" val="581713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0"/>
            <a:ext cx="9144000" cy="685800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2-</a:t>
            </a:r>
            <a:r>
              <a:rPr lang="ar-IQ" sz="32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الوعي بالجسم </a:t>
            </a:r>
            <a:r>
              <a:rPr lang="en-US" sz="32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Body Awareness</a:t>
            </a:r>
            <a:r>
              <a:rPr lang="ar-IQ" sz="32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a:t>
            </a:r>
            <a:r>
              <a:rPr lang="ar-IQ" sz="36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3600" dirty="0">
                <a:effectLst/>
                <a:latin typeface="Calibri" panose="020F0502020204030204" pitchFamily="34" charset="0"/>
                <a:ea typeface="Calibri" panose="020F0502020204030204" pitchFamily="34" charset="0"/>
                <a:cs typeface="Simplified Arabic" panose="02020603050405020304" pitchFamily="18" charset="-78"/>
              </a:rPr>
              <a:t>قدرة الفرد على معرفة حركة جسمه وتحديدها كليًا أو جزئيًا، والوعي بحركات الجسم يتطلّب التدريب منذ الطفولة</a:t>
            </a:r>
            <a:r>
              <a:rPr lang="ar-SA" sz="3600" dirty="0">
                <a:effectLst/>
                <a:latin typeface="Times New Roman" panose="02020603050405020304" pitchFamily="18" charset="0"/>
                <a:ea typeface="Times New Roman" panose="02020603050405020304" pitchFamily="18" charset="0"/>
                <a:cs typeface="Simplified Arabic" panose="02020603050405020304" pitchFamily="18" charset="-78"/>
              </a:rPr>
              <a:t> المبكرة وقبل دخول المدرسة لكي ينمو عند الطفل الوعي والحس المناسب لجسمه </a:t>
            </a:r>
            <a:endParaRPr lang="ar-IQ" sz="3600" dirty="0">
              <a:effectLst/>
              <a:latin typeface="Times New Roman" panose="02020603050405020304" pitchFamily="18" charset="0"/>
              <a:ea typeface="Times New Roman" panose="02020603050405020304" pitchFamily="18" charset="0"/>
              <a:cs typeface="Simplified Arabic" panose="02020603050405020304" pitchFamily="18" charset="-78"/>
            </a:endParaRPr>
          </a:p>
          <a:p>
            <a:pPr marL="0" indent="0">
              <a:buNone/>
            </a:pPr>
            <a:r>
              <a:rPr lang="ar-IQ" b="1" u="sng" dirty="0">
                <a:solidFill>
                  <a:srgbClr val="002060"/>
                </a:solidFill>
              </a:rPr>
              <a:t>مثال لاعب كرة السلة يحتاج الى وعي جسمي عالي ليتمكن من </a:t>
            </a:r>
          </a:p>
          <a:p>
            <a:pPr marL="0" indent="0">
              <a:buNone/>
            </a:pPr>
            <a:r>
              <a:rPr lang="ar-IQ" b="1" i="1" u="sng" dirty="0">
                <a:solidFill>
                  <a:srgbClr val="FF0000"/>
                </a:solidFill>
              </a:rPr>
              <a:t>تقدير المسافة </a:t>
            </a:r>
          </a:p>
          <a:p>
            <a:pPr marL="0" indent="0">
              <a:buNone/>
            </a:pPr>
            <a:r>
              <a:rPr lang="ar-IQ" b="1" i="1" u="sng" dirty="0">
                <a:solidFill>
                  <a:srgbClr val="00B050"/>
                </a:solidFill>
              </a:rPr>
              <a:t>تنسيق الحركات</a:t>
            </a:r>
          </a:p>
          <a:p>
            <a:pPr marL="0" indent="0">
              <a:buNone/>
            </a:pPr>
            <a:r>
              <a:rPr lang="ar-IQ" b="1" i="1" u="sng" dirty="0">
                <a:solidFill>
                  <a:srgbClr val="0070C0"/>
                </a:solidFill>
              </a:rPr>
              <a:t>التفاعل مع اللاعبين </a:t>
            </a:r>
            <a:endParaRPr lang="en-US" b="1" i="1" u="sng" dirty="0">
              <a:solidFill>
                <a:srgbClr val="0070C0"/>
              </a:solidFill>
            </a:endParaRPr>
          </a:p>
        </p:txBody>
      </p:sp>
      <p:pic>
        <p:nvPicPr>
          <p:cNvPr id="5" name="صورة 4">
            <a:extLst>
              <a:ext uri="{FF2B5EF4-FFF2-40B4-BE49-F238E27FC236}">
                <a16:creationId xmlns:a16="http://schemas.microsoft.com/office/drawing/2014/main" id="{D52C8EBF-1FC8-4A47-94F5-9244EA527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996952"/>
            <a:ext cx="4680520" cy="3861048"/>
          </a:xfrm>
          <a:prstGeom prst="rect">
            <a:avLst/>
          </a:prstGeom>
        </p:spPr>
      </p:pic>
    </p:spTree>
    <p:extLst>
      <p:ext uri="{BB962C8B-B14F-4D97-AF65-F5344CB8AC3E}">
        <p14:creationId xmlns:p14="http://schemas.microsoft.com/office/powerpoint/2010/main" val="211698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56C82D-60EC-492D-A0E5-FD344613AA98}"/>
              </a:ext>
            </a:extLst>
          </p:cNvPr>
          <p:cNvSpPr>
            <a:spLocks noGrp="1"/>
          </p:cNvSpPr>
          <p:nvPr>
            <p:ph type="title"/>
          </p:nvPr>
        </p:nvSpPr>
        <p:spPr>
          <a:xfrm>
            <a:off x="1043609" y="0"/>
            <a:ext cx="8100391" cy="1417638"/>
          </a:xfrm>
        </p:spPr>
        <p:txBody>
          <a:bodyPr/>
          <a:lstStyle/>
          <a:p>
            <a:pPr algn="r"/>
            <a:r>
              <a:rPr lang="ar-IQ" b="1" dirty="0">
                <a:solidFill>
                  <a:srgbClr val="FF0000"/>
                </a:solidFill>
              </a:rPr>
              <a:t>نشاط : </a:t>
            </a:r>
            <a:r>
              <a:rPr lang="ar-IQ" dirty="0"/>
              <a:t>اختبر نظرك : ماهي الأرقام الموجودة داخل الصورة ؟</a:t>
            </a:r>
            <a:endParaRPr lang="en-US" dirty="0"/>
          </a:p>
        </p:txBody>
      </p:sp>
      <p:pic>
        <p:nvPicPr>
          <p:cNvPr id="5" name="عنصر نائب للمحتوى 4">
            <a:extLst>
              <a:ext uri="{FF2B5EF4-FFF2-40B4-BE49-F238E27FC236}">
                <a16:creationId xmlns:a16="http://schemas.microsoft.com/office/drawing/2014/main" id="{0E01C6DF-FC86-401D-A60C-720F3CBDB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9" y="1447800"/>
            <a:ext cx="8100391" cy="5410200"/>
          </a:xfrm>
        </p:spPr>
      </p:pic>
    </p:spTree>
    <p:extLst>
      <p:ext uri="{BB962C8B-B14F-4D97-AF65-F5344CB8AC3E}">
        <p14:creationId xmlns:p14="http://schemas.microsoft.com/office/powerpoint/2010/main" val="395238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0"/>
            <a:ext cx="9144000" cy="6858000"/>
          </a:xfrm>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just" rtl="1">
              <a:lnSpc>
                <a:spcPct val="115000"/>
              </a:lnSpc>
              <a:spcBef>
                <a:spcPts val="0"/>
              </a:spcBef>
              <a:spcAft>
                <a:spcPts val="0"/>
              </a:spcAft>
              <a:buNone/>
            </a:pPr>
            <a:r>
              <a:rPr lang="ar-IQ"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3</a:t>
            </a:r>
            <a:r>
              <a:rPr lang="ar-IQ" sz="32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IQ" sz="32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نوع الحركة وزمنها </a:t>
            </a:r>
            <a:r>
              <a:rPr lang="en-US" sz="32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Movement of kind and its' time</a:t>
            </a:r>
            <a:r>
              <a:rPr lang="ar-IQ" sz="3200" b="1" dirty="0">
                <a:effectLst/>
                <a:latin typeface="Calibri" panose="020F0502020204030204" pitchFamily="34" charset="0"/>
                <a:ea typeface="Calibri" panose="020F0502020204030204" pitchFamily="34" charset="0"/>
                <a:cs typeface="Simplified Arabic" panose="02020603050405020304" pitchFamily="18" charset="-78"/>
              </a:rPr>
              <a:t>: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هي الخصائص والصفات المحدّدة لنوعية الحركة، واختلافها يتحدّد من خلال الزمن والقوة والانسيابية، فهي كلّ المظاهر الحركية التي تعكس جودة الأداء من عدمه.</a:t>
            </a:r>
          </a:p>
          <a:p>
            <a:pPr marL="0" marR="0" lvl="0" indent="0" algn="just" rtl="1">
              <a:lnSpc>
                <a:spcPct val="115000"/>
              </a:lnSpc>
              <a:spcBef>
                <a:spcPts val="0"/>
              </a:spcBef>
              <a:spcAft>
                <a:spcPts val="0"/>
              </a:spcAft>
              <a:buNone/>
            </a:pPr>
            <a:r>
              <a:rPr lang="ar-IQ" b="1" i="1" u="sng" dirty="0">
                <a:solidFill>
                  <a:srgbClr val="0070C0"/>
                </a:solidFill>
                <a:latin typeface="Calibri" panose="020F0502020204030204" pitchFamily="34" charset="0"/>
                <a:ea typeface="Calibri" panose="020F0502020204030204" pitchFamily="34" charset="0"/>
                <a:cs typeface="Simplified Arabic" panose="02020603050405020304" pitchFamily="18" charset="-78"/>
              </a:rPr>
              <a:t>نوع الحركة </a:t>
            </a:r>
            <a:r>
              <a:rPr lang="ar-IQ" dirty="0">
                <a:latin typeface="Calibri" panose="020F0502020204030204" pitchFamily="34" charset="0"/>
                <a:ea typeface="Calibri" panose="020F0502020204030204" pitchFamily="34" charset="0"/>
                <a:cs typeface="Simplified Arabic" panose="02020603050405020304" pitchFamily="18" charset="-78"/>
              </a:rPr>
              <a:t>الوثب العالي </a:t>
            </a:r>
          </a:p>
          <a:p>
            <a:pPr marL="0" marR="0" lvl="0" indent="0" algn="just" rtl="1">
              <a:lnSpc>
                <a:spcPct val="115000"/>
              </a:lnSpc>
              <a:spcBef>
                <a:spcPts val="0"/>
              </a:spcBef>
              <a:spcAft>
                <a:spcPts val="0"/>
              </a:spcAft>
              <a:buNone/>
            </a:pPr>
            <a:r>
              <a:rPr lang="ar-IQ" sz="2400" b="1" u="sng"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زمن الحركة :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الوقت الذي يستغرقه اللاعب للوصول </a:t>
            </a:r>
            <a:r>
              <a:rPr lang="ar-IQ" sz="2400" b="1" dirty="0">
                <a:latin typeface="Calibri" panose="020F0502020204030204" pitchFamily="34" charset="0"/>
                <a:ea typeface="Calibri" panose="020F0502020204030204" pitchFamily="34" charset="0"/>
                <a:cs typeface="Simplified Arabic" panose="02020603050405020304" pitchFamily="18" charset="-78"/>
              </a:rPr>
              <a:t>اعلى نقطة </a:t>
            </a:r>
          </a:p>
        </p:txBody>
      </p:sp>
      <p:pic>
        <p:nvPicPr>
          <p:cNvPr id="4" name="صورة 3">
            <a:extLst>
              <a:ext uri="{FF2B5EF4-FFF2-40B4-BE49-F238E27FC236}">
                <a16:creationId xmlns:a16="http://schemas.microsoft.com/office/drawing/2014/main" id="{AA966B8A-AC30-4A78-A8CC-EA01B2805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284984"/>
            <a:ext cx="4555624" cy="3573016"/>
          </a:xfrm>
          <a:prstGeom prst="rect">
            <a:avLst/>
          </a:prstGeom>
        </p:spPr>
      </p:pic>
    </p:spTree>
    <p:extLst>
      <p:ext uri="{BB962C8B-B14F-4D97-AF65-F5344CB8AC3E}">
        <p14:creationId xmlns:p14="http://schemas.microsoft.com/office/powerpoint/2010/main" val="132934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0"/>
            <a:ext cx="9144000" cy="6858000"/>
          </a:xfrm>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just" rtl="1">
              <a:spcBef>
                <a:spcPts val="0"/>
              </a:spcBef>
              <a:spcAft>
                <a:spcPts val="1000"/>
              </a:spcAft>
              <a:buNone/>
            </a:pPr>
            <a:r>
              <a:rPr lang="ar-IQ" sz="40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4-</a:t>
            </a:r>
            <a:r>
              <a:rPr lang="ar-IQ" sz="36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العلاقات الحركية </a:t>
            </a:r>
            <a:r>
              <a:rPr lang="en-US" sz="36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Motor Relationships</a:t>
            </a:r>
            <a:r>
              <a:rPr lang="ar-IQ" sz="3600" b="1" dirty="0">
                <a:effectLst/>
                <a:latin typeface="Calibri" panose="020F0502020204030204" pitchFamily="34" charset="0"/>
                <a:ea typeface="Calibri" panose="020F0502020204030204" pitchFamily="34" charset="0"/>
                <a:cs typeface="Simplified Arabic" panose="02020603050405020304" pitchFamily="18" charset="-78"/>
              </a:rPr>
              <a:t>: </a:t>
            </a:r>
            <a:endParaRPr lang="ar-IQ" sz="3600" dirty="0">
              <a:effectLst/>
              <a:latin typeface="Calibri" panose="020F0502020204030204" pitchFamily="34" charset="0"/>
              <a:ea typeface="Calibri" panose="020F0502020204030204" pitchFamily="34" charset="0"/>
              <a:cs typeface="Simplified Arabic" panose="02020603050405020304" pitchFamily="18" charset="-78"/>
            </a:endParaRPr>
          </a:p>
          <a:p>
            <a:pPr marR="0" lvl="0" algn="just" rtl="1">
              <a:spcBef>
                <a:spcPts val="0"/>
              </a:spcBef>
              <a:spcAft>
                <a:spcPts val="1000"/>
              </a:spcAft>
            </a:pPr>
            <a:r>
              <a:rPr lang="ar-SA" sz="3600" dirty="0">
                <a:effectLst/>
                <a:latin typeface="Times New Roman" panose="02020603050405020304" pitchFamily="18" charset="0"/>
                <a:ea typeface="Times New Roman" panose="02020603050405020304" pitchFamily="18" charset="0"/>
                <a:cs typeface="Simplified Arabic" panose="02020603050405020304" pitchFamily="18" charset="-78"/>
              </a:rPr>
              <a:t>تعد حركات الجسم وعلاقته </a:t>
            </a:r>
            <a:r>
              <a:rPr lang="ar-SA" sz="3600" dirty="0" err="1">
                <a:effectLst/>
                <a:latin typeface="Times New Roman" panose="02020603050405020304" pitchFamily="18" charset="0"/>
                <a:ea typeface="Times New Roman" panose="02020603050405020304" pitchFamily="18" charset="0"/>
                <a:cs typeface="Simplified Arabic" panose="02020603050405020304" pitchFamily="18" charset="-78"/>
              </a:rPr>
              <a:t>بالاجسام</a:t>
            </a:r>
            <a:r>
              <a:rPr lang="ar-SA" sz="3600" dirty="0">
                <a:effectLst/>
                <a:latin typeface="Times New Roman" panose="02020603050405020304" pitchFamily="18" charset="0"/>
                <a:ea typeface="Times New Roman" panose="02020603050405020304" pitchFamily="18" charset="0"/>
                <a:cs typeface="Simplified Arabic" panose="02020603050405020304" pitchFamily="18" charset="-78"/>
              </a:rPr>
              <a:t> الاخرى </a:t>
            </a:r>
            <a:r>
              <a:rPr lang="ar-SA" sz="3600" dirty="0" err="1">
                <a:effectLst/>
                <a:latin typeface="Times New Roman" panose="02020603050405020304" pitchFamily="18" charset="0"/>
                <a:ea typeface="Times New Roman" panose="02020603050405020304" pitchFamily="18" charset="0"/>
                <a:cs typeface="Simplified Arabic" panose="02020603050405020304" pitchFamily="18" charset="-78"/>
              </a:rPr>
              <a:t>الثابته</a:t>
            </a:r>
            <a:r>
              <a:rPr lang="ar-SA" sz="3600" dirty="0">
                <a:effectLst/>
                <a:latin typeface="Times New Roman" panose="02020603050405020304" pitchFamily="18" charset="0"/>
                <a:ea typeface="Times New Roman" panose="02020603050405020304" pitchFamily="18" charset="0"/>
                <a:cs typeface="Simplified Arabic" panose="02020603050405020304" pitchFamily="18" charset="-78"/>
              </a:rPr>
              <a:t> والمتحركة ذا أهمية كبيرة </a:t>
            </a:r>
            <a:r>
              <a:rPr lang="ar-SA" sz="3600" dirty="0" err="1">
                <a:effectLst/>
                <a:latin typeface="Times New Roman" panose="02020603050405020304" pitchFamily="18" charset="0"/>
                <a:ea typeface="Times New Roman" panose="02020603050405020304" pitchFamily="18" charset="0"/>
                <a:cs typeface="Simplified Arabic" panose="02020603050405020304" pitchFamily="18" charset="-78"/>
              </a:rPr>
              <a:t>للاحساس</a:t>
            </a:r>
            <a:r>
              <a:rPr lang="ar-SA" sz="3600" dirty="0">
                <a:effectLst/>
                <a:latin typeface="Times New Roman" panose="02020603050405020304" pitchFamily="18" charset="0"/>
                <a:ea typeface="Times New Roman" panose="02020603050405020304" pitchFamily="18" charset="0"/>
                <a:cs typeface="Simplified Arabic" panose="02020603050405020304" pitchFamily="18" charset="-78"/>
              </a:rPr>
              <a:t> ببعد الحركة ، فالعداء يمكن ان يتعرف على سرعة حركة جسمه مقارنة بالعدائين الذين يشاركون معه </a:t>
            </a:r>
            <a:r>
              <a:rPr lang="ar-SA" sz="3600" dirty="0" err="1">
                <a:effectLst/>
                <a:latin typeface="Times New Roman" panose="02020603050405020304" pitchFamily="18" charset="0"/>
                <a:ea typeface="Times New Roman" panose="02020603050405020304" pitchFamily="18" charset="0"/>
                <a:cs typeface="Simplified Arabic" panose="02020603050405020304" pitchFamily="18" charset="-78"/>
              </a:rPr>
              <a:t>فأذا</a:t>
            </a:r>
            <a:r>
              <a:rPr lang="ar-SA" sz="3600" dirty="0">
                <a:effectLst/>
                <a:latin typeface="Times New Roman" panose="02020603050405020304" pitchFamily="18" charset="0"/>
                <a:ea typeface="Times New Roman" panose="02020603050405020304" pitchFamily="18" charset="0"/>
                <a:cs typeface="Simplified Arabic" panose="02020603050405020304" pitchFamily="18" charset="-78"/>
              </a:rPr>
              <a:t> كانت سرعة حركته أكبر من الاخرين فهذا يعني أنه سيتقدم عليهم . </a:t>
            </a:r>
            <a:endParaRPr lang="en-US" sz="3600" dirty="0"/>
          </a:p>
        </p:txBody>
      </p:sp>
      <p:pic>
        <p:nvPicPr>
          <p:cNvPr id="4" name="صورة 3">
            <a:extLst>
              <a:ext uri="{FF2B5EF4-FFF2-40B4-BE49-F238E27FC236}">
                <a16:creationId xmlns:a16="http://schemas.microsoft.com/office/drawing/2014/main" id="{705FCF08-1875-47F5-B636-C44B8D80E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025"/>
            <a:ext cx="4572000" cy="3203064"/>
          </a:xfrm>
          <a:prstGeom prst="rect">
            <a:avLst/>
          </a:prstGeom>
        </p:spPr>
      </p:pic>
    </p:spTree>
    <p:extLst>
      <p:ext uri="{BB962C8B-B14F-4D97-AF65-F5344CB8AC3E}">
        <p14:creationId xmlns:p14="http://schemas.microsoft.com/office/powerpoint/2010/main" val="229798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5102D0-C215-46FD-9030-6E18B92EF225}"/>
              </a:ext>
            </a:extLst>
          </p:cNvPr>
          <p:cNvSpPr>
            <a:spLocks noGrp="1"/>
          </p:cNvSpPr>
          <p:nvPr>
            <p:ph type="title"/>
          </p:nvPr>
        </p:nvSpPr>
        <p:spPr>
          <a:xfrm>
            <a:off x="0" y="0"/>
            <a:ext cx="9144000" cy="1417638"/>
          </a:xfrm>
          <a:solidFill>
            <a:schemeClr val="accent2">
              <a:lumMod val="40000"/>
              <a:lumOff val="60000"/>
            </a:schemeClr>
          </a:solidFill>
        </p:spPr>
        <p:txBody>
          <a:bodyPr>
            <a:normAutofit/>
          </a:bodyPr>
          <a:lstStyle/>
          <a:p>
            <a:r>
              <a:rPr lang="ar-IQ" sz="6600" dirty="0">
                <a:cs typeface="PT Bold Heading" panose="02010400000000000000" pitchFamily="2" charset="-78"/>
              </a:rPr>
              <a:t>إرشادات عامة للطلبة </a:t>
            </a:r>
            <a:endParaRPr lang="en-US" sz="6600" dirty="0">
              <a:cs typeface="PT Bold Heading" panose="02010400000000000000" pitchFamily="2" charset="-78"/>
            </a:endParaRPr>
          </a:p>
        </p:txBody>
      </p:sp>
      <p:sp>
        <p:nvSpPr>
          <p:cNvPr id="3" name="عنصر نائب للمحتوى 2">
            <a:extLst>
              <a:ext uri="{FF2B5EF4-FFF2-40B4-BE49-F238E27FC236}">
                <a16:creationId xmlns:a16="http://schemas.microsoft.com/office/drawing/2014/main" id="{2FEB929C-4736-42D7-94DA-E711A845FE9B}"/>
              </a:ext>
            </a:extLst>
          </p:cNvPr>
          <p:cNvSpPr>
            <a:spLocks noGrp="1"/>
          </p:cNvSpPr>
          <p:nvPr>
            <p:ph idx="1"/>
          </p:nvPr>
        </p:nvSpPr>
        <p:spPr>
          <a:xfrm>
            <a:off x="0" y="1417638"/>
            <a:ext cx="9144000" cy="5440362"/>
          </a:xfrm>
        </p:spPr>
        <p:txBody>
          <a:bodyPr>
            <a:normAutofit fontScale="92500"/>
          </a:bodyPr>
          <a:lstStyle/>
          <a:p>
            <a:r>
              <a:rPr lang="ar-IQ" dirty="0"/>
              <a:t>الالتزام بوقت المحاضرة </a:t>
            </a:r>
          </a:p>
          <a:p>
            <a:r>
              <a:rPr lang="ar-IQ" b="0" i="0" dirty="0">
                <a:solidFill>
                  <a:srgbClr val="121111"/>
                </a:solidFill>
                <a:effectLst/>
                <a:latin typeface="Droid Arabic Kufi"/>
              </a:rPr>
              <a:t>الانتظام في الدراسة والقیام بجمیع المتطلبات الدراسية.</a:t>
            </a:r>
          </a:p>
          <a:p>
            <a:pPr algn="r" fontAlgn="base">
              <a:buFont typeface="Arial" panose="020B0604020202020204" pitchFamily="34" charset="0"/>
              <a:buChar char="•"/>
            </a:pPr>
            <a:r>
              <a:rPr lang="ar-IQ" b="0" i="0" dirty="0">
                <a:solidFill>
                  <a:srgbClr val="121111"/>
                </a:solidFill>
                <a:effectLst/>
                <a:latin typeface="Droid Arabic Kufi"/>
              </a:rPr>
              <a:t>احترام أعضاء الھیئة التدريسية والموظفين والعمال ومنتسبي الكلیة.</a:t>
            </a:r>
          </a:p>
          <a:p>
            <a:pPr algn="r" fontAlgn="base">
              <a:buFont typeface="Arial" panose="020B0604020202020204" pitchFamily="34" charset="0"/>
              <a:buChar char="•"/>
            </a:pPr>
            <a:r>
              <a:rPr lang="ar-IQ" b="0" i="0" dirty="0">
                <a:solidFill>
                  <a:srgbClr val="121111"/>
                </a:solidFill>
                <a:effectLst/>
                <a:latin typeface="Droid Arabic Kufi"/>
              </a:rPr>
              <a:t>احترام القواعد الخاصة بسیر المحاضرات والاختبارات ومواعیدھا وعدم الغش.</a:t>
            </a:r>
          </a:p>
          <a:p>
            <a:pPr algn="r" fontAlgn="base">
              <a:buFont typeface="Arial" panose="020B0604020202020204" pitchFamily="34" charset="0"/>
              <a:buChar char="•"/>
            </a:pPr>
            <a:r>
              <a:rPr lang="ar-IQ" b="0" i="0" dirty="0">
                <a:solidFill>
                  <a:srgbClr val="121111"/>
                </a:solidFill>
                <a:effectLst/>
                <a:latin typeface="Droid Arabic Kufi"/>
              </a:rPr>
              <a:t>الحفاظ على ممتلكات الكلیة وعدم العبث بھا او إعطالھا والحفاظ علیھا من التلف.</a:t>
            </a:r>
          </a:p>
          <a:p>
            <a:pPr algn="r" fontAlgn="base">
              <a:buFont typeface="Arial" panose="020B0604020202020204" pitchFamily="34" charset="0"/>
              <a:buChar char="•"/>
            </a:pPr>
            <a:r>
              <a:rPr lang="ar-IQ" b="0" i="0" dirty="0">
                <a:solidFill>
                  <a:srgbClr val="121111"/>
                </a:solidFill>
                <a:effectLst/>
                <a:latin typeface="Droid Arabic Kufi"/>
              </a:rPr>
              <a:t>الالتزام بالزي الموحد الجامعي والسلوك المناسب للاعراف الجامعیة.</a:t>
            </a:r>
          </a:p>
          <a:p>
            <a:pPr algn="r" fontAlgn="base">
              <a:buFont typeface="Arial" panose="020B0604020202020204" pitchFamily="34" charset="0"/>
              <a:buChar char="•"/>
            </a:pPr>
            <a:r>
              <a:rPr lang="ar-IQ" b="0" i="0" dirty="0">
                <a:solidFill>
                  <a:srgbClr val="121111"/>
                </a:solidFill>
                <a:effectLst/>
                <a:latin typeface="Droid Arabic Kufi"/>
              </a:rPr>
              <a:t>إلتزام الطالب بالهدوء والسكینة داخل مرافق الكلیة والامتناع عن التدخين فیھا .</a:t>
            </a:r>
          </a:p>
          <a:p>
            <a:endParaRPr lang="ar-IQ" dirty="0"/>
          </a:p>
          <a:p>
            <a:endParaRPr lang="en-US" dirty="0"/>
          </a:p>
        </p:txBody>
      </p:sp>
    </p:spTree>
    <p:extLst>
      <p:ext uri="{BB962C8B-B14F-4D97-AF65-F5344CB8AC3E}">
        <p14:creationId xmlns:p14="http://schemas.microsoft.com/office/powerpoint/2010/main" val="124886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03F5A916-3EF4-4F0D-9EE1-A4C5428E1364}"/>
              </a:ext>
            </a:extLst>
          </p:cNvPr>
          <p:cNvSpPr>
            <a:spLocks noGrp="1"/>
          </p:cNvSpPr>
          <p:nvPr>
            <p:ph idx="1"/>
          </p:nvPr>
        </p:nvSpPr>
        <p:spPr>
          <a:xfrm>
            <a:off x="0" y="1124744"/>
            <a:ext cx="9144000" cy="5733256"/>
          </a:xfrm>
        </p:spPr>
        <p:txBody>
          <a:bodyPr/>
          <a:lstStyle/>
          <a:p>
            <a:pPr marL="0" marR="0" indent="0" algn="r" rtl="1">
              <a:lnSpc>
                <a:spcPct val="115000"/>
              </a:lnSpc>
              <a:spcBef>
                <a:spcPts val="0"/>
              </a:spcBef>
              <a:spcAft>
                <a:spcPts val="1000"/>
              </a:spcAft>
              <a:buNone/>
            </a:pPr>
            <a:r>
              <a:rPr lang="ar-IQ" sz="2800" dirty="0">
                <a:effectLst/>
                <a:latin typeface="Calibri" panose="020F0502020204030204" pitchFamily="34" charset="0"/>
                <a:ea typeface="Calibri" panose="020F0502020204030204" pitchFamily="34" charset="0"/>
                <a:cs typeface="Simplified Arabic" panose="02020603050405020304" pitchFamily="18" charset="-78"/>
              </a:rPr>
              <a:t>هناك جملة من العوامل تؤثر في الأداء الحركي ومستواه هي: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1000"/>
              </a:spcAft>
              <a:buNone/>
            </a:pPr>
            <a:r>
              <a:rPr lang="ar-IQ" sz="2800"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1</a:t>
            </a:r>
            <a:r>
              <a:rPr lang="ar-IQ" sz="28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-الأسس الوظيفية للجسم </a:t>
            </a:r>
            <a:r>
              <a:rPr lang="en-US" sz="2800"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The Functional Foundations of the Body</a:t>
            </a:r>
            <a:r>
              <a:rPr lang="ar-IQ" sz="28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وهو ما يعرف بالعوامل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الفسلجية</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وسلامتها وكلّما كانت هذه الأجهزة (الجهاز التنفسي, والجهاز الدوراني, والجهاز العصبي, والجهاز العضلي) سليمة كانت الحركة جيدة, أي أنَّها تؤثر إيجابًا على الحركات وخاصّة الحركات الرياضية, ويمكن أن يؤدي الإنسان الحركات الأساسية إذا كان هناك خلل بسيط في أحد الأجهزة ولكنَّه ليس يعني أنَّه يستطيع القيام بمهارات على مستوى عالٍ.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Title 1">
            <a:extLst>
              <a:ext uri="{FF2B5EF4-FFF2-40B4-BE49-F238E27FC236}">
                <a16:creationId xmlns:a16="http://schemas.microsoft.com/office/drawing/2014/main" id="{26F05416-CC82-4A59-A6BF-BE4ECF7120A0}"/>
              </a:ext>
            </a:extLst>
          </p:cNvPr>
          <p:cNvSpPr>
            <a:spLocks noGrp="1"/>
          </p:cNvSpPr>
          <p:nvPr>
            <p:ph type="title"/>
          </p:nvPr>
        </p:nvSpPr>
        <p:spPr>
          <a:xfrm>
            <a:off x="0" y="1"/>
            <a:ext cx="9144000" cy="1159098"/>
          </a:xfrm>
        </p:spPr>
        <p:txBody>
          <a:bodyPr>
            <a:noAutofit/>
          </a:bodyPr>
          <a:lstStyle/>
          <a:p>
            <a:pPr rtl="1"/>
            <a:r>
              <a:rPr lang="ar-IQ" sz="40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العوامل التي تؤثر في الحركة </a:t>
            </a:r>
            <a:r>
              <a:rPr lang="en-US" sz="4000"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Factors That Affect Movement</a:t>
            </a:r>
            <a:endParaRPr lang="en-US" sz="4000" dirty="0">
              <a:solidFill>
                <a:srgbClr val="FF0000"/>
              </a:solidFill>
            </a:endParaRPr>
          </a:p>
        </p:txBody>
      </p:sp>
      <p:pic>
        <p:nvPicPr>
          <p:cNvPr id="6" name="صورة 5">
            <a:extLst>
              <a:ext uri="{FF2B5EF4-FFF2-40B4-BE49-F238E27FC236}">
                <a16:creationId xmlns:a16="http://schemas.microsoft.com/office/drawing/2014/main" id="{74D2EF7E-3BA0-444A-A446-E03B4AFE4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013176"/>
            <a:ext cx="3672408" cy="1844823"/>
          </a:xfrm>
          <a:prstGeom prst="rect">
            <a:avLst/>
          </a:prstGeom>
        </p:spPr>
      </p:pic>
    </p:spTree>
    <p:extLst>
      <p:ext uri="{BB962C8B-B14F-4D97-AF65-F5344CB8AC3E}">
        <p14:creationId xmlns:p14="http://schemas.microsoft.com/office/powerpoint/2010/main" val="54842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a:solidFill>
            <a:schemeClr val="bg1"/>
          </a:solidFill>
        </p:spPr>
        <p:style>
          <a:lnRef idx="1">
            <a:schemeClr val="accent3"/>
          </a:lnRef>
          <a:fillRef idx="2">
            <a:schemeClr val="accent3"/>
          </a:fillRef>
          <a:effectRef idx="1">
            <a:schemeClr val="accent3"/>
          </a:effectRef>
          <a:fontRef idx="minor">
            <a:schemeClr val="dk1"/>
          </a:fontRef>
        </p:style>
        <p:txBody>
          <a:bodyPr>
            <a:normAutofit/>
          </a:bodyPr>
          <a:lstStyle/>
          <a:p>
            <a:pPr marL="226695" marR="0" algn="r" rtl="1">
              <a:lnSpc>
                <a:spcPct val="115000"/>
              </a:lnSpc>
              <a:spcBef>
                <a:spcPts val="0"/>
              </a:spcBef>
              <a:spcAft>
                <a:spcPts val="1000"/>
              </a:spcAft>
            </a:pPr>
            <a:r>
              <a:rPr lang="ar-IQ" sz="32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2-العوامل النفسية </a:t>
            </a:r>
            <a:r>
              <a:rPr lang="en-US" sz="3200"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Psychological Factors</a:t>
            </a:r>
            <a:r>
              <a:rPr lang="ar-IQ" sz="3200"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a:t>
            </a:r>
          </a:p>
          <a:p>
            <a:pPr marL="226695" marR="0" algn="r" rtl="1">
              <a:lnSpc>
                <a:spcPct val="115000"/>
              </a:lnSpc>
              <a:spcBef>
                <a:spcPts val="0"/>
              </a:spcBef>
              <a:spcAft>
                <a:spcPts val="1000"/>
              </a:spcAft>
            </a:pPr>
            <a:r>
              <a:rPr lang="ar-IQ" sz="3200" dirty="0">
                <a:effectLst/>
                <a:latin typeface="Calibri" panose="020F0502020204030204" pitchFamily="34" charset="0"/>
                <a:ea typeface="Calibri" panose="020F0502020204030204" pitchFamily="34" charset="0"/>
                <a:cs typeface="Simplified Arabic" panose="02020603050405020304" pitchFamily="18" charset="-78"/>
              </a:rPr>
              <a:t> الحالة النفسية التي يعيشها الفرد لها تأثير كبير في أداء الحركة خاصّة عند الرياضي, إذ إنَّ هناك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مباديء</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أساسية في تهيئة الرياضي فنيًّا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وخططيًّا</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وبدنيًّا, وتطوير صفاته الإرادية كالتصرف, وتنمية الأخلاق, والرغبة في العمل فهي وحدة أساسية للتطوير.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lvl="0" algn="r" eaLnBrk="0" fontAlgn="base" hangingPunct="0">
              <a:spcBef>
                <a:spcPct val="20000"/>
              </a:spcBef>
              <a:spcAft>
                <a:spcPct val="0"/>
              </a:spcAft>
              <a:buClrTx/>
              <a:buSzTx/>
            </a:pPr>
            <a:endParaRPr lang="en-US" sz="3200" dirty="0">
              <a:solidFill>
                <a:prstClr val="black"/>
              </a:solidFill>
              <a:latin typeface="Calibri"/>
              <a:cs typeface="Arial" pitchFamily="34" charset="0"/>
            </a:endParaRPr>
          </a:p>
        </p:txBody>
      </p:sp>
      <p:pic>
        <p:nvPicPr>
          <p:cNvPr id="7" name="صورة 6">
            <a:extLst>
              <a:ext uri="{FF2B5EF4-FFF2-40B4-BE49-F238E27FC236}">
                <a16:creationId xmlns:a16="http://schemas.microsoft.com/office/drawing/2014/main" id="{1DCF5C14-7D40-4FDA-BE3F-5FE0F7D66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6952"/>
            <a:ext cx="9144000" cy="3861048"/>
          </a:xfrm>
          <a:prstGeom prst="rect">
            <a:avLst/>
          </a:prstGeom>
        </p:spPr>
      </p:pic>
    </p:spTree>
    <p:extLst>
      <p:ext uri="{BB962C8B-B14F-4D97-AF65-F5344CB8AC3E}">
        <p14:creationId xmlns:p14="http://schemas.microsoft.com/office/powerpoint/2010/main" val="25214082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6FADC120-8B44-43AB-975A-96502FD5A489}"/>
              </a:ext>
            </a:extLst>
          </p:cNvPr>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pPr marL="0" marR="0" indent="0" algn="r" rtl="1">
              <a:lnSpc>
                <a:spcPct val="115000"/>
              </a:lnSpc>
              <a:spcBef>
                <a:spcPts val="0"/>
              </a:spcBef>
              <a:spcAft>
                <a:spcPts val="1000"/>
              </a:spcAft>
              <a:buNone/>
            </a:pPr>
            <a:r>
              <a:rPr lang="ar-IQ"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3</a:t>
            </a:r>
            <a:r>
              <a:rPr lang="ar-IQ"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-العوامل الوراثية </a:t>
            </a:r>
            <a:r>
              <a:rPr lang="en-US"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Genetic Factors</a:t>
            </a:r>
            <a:r>
              <a:rPr lang="ar-IQ"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p>
          <a:p>
            <a:pPr marL="0" marR="0" indent="0" algn="r" rtl="1">
              <a:lnSpc>
                <a:spcPct val="115000"/>
              </a:lnSpc>
              <a:spcBef>
                <a:spcPts val="0"/>
              </a:spcBef>
              <a:spcAft>
                <a:spcPts val="1000"/>
              </a:spcAft>
              <a:buNone/>
            </a:pPr>
            <a:r>
              <a:rPr lang="ar-IQ" b="1" dirty="0">
                <a:effectLst/>
                <a:latin typeface="Calibri" panose="020F0502020204030204" pitchFamily="34" charset="0"/>
                <a:ea typeface="Calibri" panose="020F0502020204030204" pitchFamily="34" charset="0"/>
                <a:cs typeface="Simplified Arabic" panose="02020603050405020304" pitchFamily="18" charset="-78"/>
              </a:rPr>
              <a:t> الجينات التي تُحمل من جيل إلى جيل تؤثر في الأداء الحركي.</a:t>
            </a:r>
          </a:p>
          <a:p>
            <a:pPr marL="0" marR="0" indent="0" algn="r" rtl="1">
              <a:lnSpc>
                <a:spcPct val="115000"/>
              </a:lnSpc>
              <a:spcBef>
                <a:spcPts val="0"/>
              </a:spcBef>
              <a:spcAft>
                <a:spcPts val="1000"/>
              </a:spcAft>
              <a:buNone/>
            </a:pPr>
            <a:r>
              <a:rPr lang="ar-IQ"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4</a:t>
            </a:r>
            <a:r>
              <a:rPr lang="ar-IQ"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-العوامل </a:t>
            </a:r>
            <a:r>
              <a:rPr lang="ar-IQ" b="1" dirty="0" err="1">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الإجتماعية</a:t>
            </a:r>
            <a:r>
              <a:rPr lang="ar-IQ"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والبيئية </a:t>
            </a:r>
            <a:r>
              <a:rPr lang="en-US" b="1" dirty="0">
                <a:solidFill>
                  <a:srgbClr val="FF0000"/>
                </a:solidFill>
                <a:effectLst/>
                <a:latin typeface="Simplified Arabic" panose="02020603050405020304" pitchFamily="18" charset="-78"/>
                <a:ea typeface="Calibri" panose="020F0502020204030204" pitchFamily="34" charset="0"/>
                <a:cs typeface="Arial" panose="020B0604020202020204" pitchFamily="34" charset="0"/>
              </a:rPr>
              <a:t>Social and Environmental Factors</a:t>
            </a:r>
            <a:r>
              <a:rPr lang="ar-IQ"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b="1" dirty="0">
                <a:effectLst/>
                <a:latin typeface="Calibri" panose="020F0502020204030204" pitchFamily="34" charset="0"/>
                <a:ea typeface="Calibri" panose="020F0502020204030204" pitchFamily="34" charset="0"/>
                <a:cs typeface="Simplified Arabic" panose="02020603050405020304" pitchFamily="18" charset="-78"/>
              </a:rPr>
              <a:t>يؤدّي العامل </a:t>
            </a:r>
            <a:r>
              <a:rPr lang="ar-IQ" b="1" dirty="0" err="1">
                <a:effectLst/>
                <a:latin typeface="Calibri" panose="020F0502020204030204" pitchFamily="34" charset="0"/>
                <a:ea typeface="Calibri" panose="020F0502020204030204" pitchFamily="34" charset="0"/>
                <a:cs typeface="Simplified Arabic" panose="02020603050405020304" pitchFamily="18" charset="-78"/>
              </a:rPr>
              <a:t>الإجتماعي</a:t>
            </a:r>
            <a:r>
              <a:rPr lang="ar-IQ" b="1" dirty="0">
                <a:effectLst/>
                <a:latin typeface="Calibri" panose="020F0502020204030204" pitchFamily="34" charset="0"/>
                <a:ea typeface="Calibri" panose="020F0502020204030204" pitchFamily="34" charset="0"/>
                <a:cs typeface="Simplified Arabic" panose="02020603050405020304" pitchFamily="18" charset="-78"/>
              </a:rPr>
              <a:t> دورًا كبيرًا في حالة الفرد الحركية, فحالته </a:t>
            </a:r>
            <a:r>
              <a:rPr lang="ar-IQ" b="1" dirty="0" err="1">
                <a:effectLst/>
                <a:latin typeface="Calibri" panose="020F0502020204030204" pitchFamily="34" charset="0"/>
                <a:ea typeface="Calibri" panose="020F0502020204030204" pitchFamily="34" charset="0"/>
                <a:cs typeface="Simplified Arabic" panose="02020603050405020304" pitchFamily="18" charset="-78"/>
              </a:rPr>
              <a:t>الإجتماعية</a:t>
            </a:r>
            <a:r>
              <a:rPr lang="ar-IQ" b="1" dirty="0">
                <a:effectLst/>
                <a:latin typeface="Calibri" panose="020F0502020204030204" pitchFamily="34" charset="0"/>
                <a:ea typeface="Calibri" panose="020F0502020204030204" pitchFamily="34" charset="0"/>
                <a:cs typeface="Simplified Arabic" panose="02020603050405020304" pitchFamily="18" charset="-78"/>
              </a:rPr>
              <a:t> تبلور له حالة الحركات مشابهة للمهنة التي يزاولها, فالفلاح والعامل تتحد حركاتهما مع نشاطيهما أو مهنتيهما.</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15000"/>
              </a:lnSpc>
              <a:spcBef>
                <a:spcPts val="0"/>
              </a:spcBef>
              <a:spcAft>
                <a:spcPts val="100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82296" indent="0">
              <a:buNone/>
            </a:pPr>
            <a:endParaRPr lang="en-US" dirty="0"/>
          </a:p>
        </p:txBody>
      </p:sp>
      <p:pic>
        <p:nvPicPr>
          <p:cNvPr id="9" name="صورة 8">
            <a:extLst>
              <a:ext uri="{FF2B5EF4-FFF2-40B4-BE49-F238E27FC236}">
                <a16:creationId xmlns:a16="http://schemas.microsoft.com/office/drawing/2014/main" id="{9E615D85-F0AF-4A27-B969-1341F03F8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343601"/>
            <a:ext cx="3059832" cy="2614223"/>
          </a:xfrm>
          <a:prstGeom prst="rect">
            <a:avLst/>
          </a:prstGeom>
        </p:spPr>
      </p:pic>
      <p:pic>
        <p:nvPicPr>
          <p:cNvPr id="11" name="صورة 10">
            <a:extLst>
              <a:ext uri="{FF2B5EF4-FFF2-40B4-BE49-F238E27FC236}">
                <a16:creationId xmlns:a16="http://schemas.microsoft.com/office/drawing/2014/main" id="{D19A5618-ECCD-4955-9C81-7401A38BC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704" y="4343601"/>
            <a:ext cx="2664296" cy="2614223"/>
          </a:xfrm>
          <a:prstGeom prst="rect">
            <a:avLst/>
          </a:prstGeom>
        </p:spPr>
      </p:pic>
      <p:pic>
        <p:nvPicPr>
          <p:cNvPr id="13" name="صورة 12">
            <a:extLst>
              <a:ext uri="{FF2B5EF4-FFF2-40B4-BE49-F238E27FC236}">
                <a16:creationId xmlns:a16="http://schemas.microsoft.com/office/drawing/2014/main" id="{1EBBAC36-E88A-4B4B-A79B-58EA89647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43600"/>
            <a:ext cx="3419872" cy="2514399"/>
          </a:xfrm>
          <a:prstGeom prst="rect">
            <a:avLst/>
          </a:prstGeom>
        </p:spPr>
      </p:pic>
    </p:spTree>
    <p:extLst>
      <p:ext uri="{BB962C8B-B14F-4D97-AF65-F5344CB8AC3E}">
        <p14:creationId xmlns:p14="http://schemas.microsoft.com/office/powerpoint/2010/main" val="74649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D115BB6-5596-4E96-8D8A-431DD0FF5839}"/>
              </a:ext>
            </a:extLst>
          </p:cNvPr>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lstStyle/>
          <a:p>
            <a:pPr marL="82296" indent="0" algn="justLow">
              <a:buNone/>
            </a:pPr>
            <a:r>
              <a:rPr lang="ar-IQ" sz="44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5</a:t>
            </a:r>
            <a:r>
              <a:rPr lang="ar-IQ" sz="4400" b="1"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-المرض </a:t>
            </a:r>
            <a:r>
              <a:rPr lang="en-US" sz="4400" b="1" dirty="0">
                <a:solidFill>
                  <a:schemeClr val="bg1"/>
                </a:solidFill>
                <a:effectLst/>
                <a:latin typeface="Simplified Arabic" panose="02020603050405020304" pitchFamily="18" charset="-78"/>
                <a:ea typeface="Calibri" panose="020F0502020204030204" pitchFamily="34" charset="0"/>
                <a:cs typeface="Arial" panose="020B0604020202020204" pitchFamily="34" charset="0"/>
              </a:rPr>
              <a:t>Sickness</a:t>
            </a:r>
            <a:r>
              <a:rPr lang="ar-IQ" sz="4400" b="1"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 إذا كان الإنسان يشكو مرضًا معينًّا فإنَّه لا يستطيع أداء الحركة بشكلها المطلوب.</a:t>
            </a:r>
            <a:endParaRPr lang="en-US" sz="4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82296" indent="0" algn="justLow" rtl="1">
              <a:buNone/>
            </a:pPr>
            <a:endParaRPr lang="en-US" dirty="0"/>
          </a:p>
        </p:txBody>
      </p:sp>
      <p:pic>
        <p:nvPicPr>
          <p:cNvPr id="4" name="صورة 3">
            <a:extLst>
              <a:ext uri="{FF2B5EF4-FFF2-40B4-BE49-F238E27FC236}">
                <a16:creationId xmlns:a16="http://schemas.microsoft.com/office/drawing/2014/main" id="{93F04CEE-ECF1-42F6-86AC-FAE3D50B8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783" y="2492896"/>
            <a:ext cx="2975217" cy="4365104"/>
          </a:xfrm>
          <a:prstGeom prst="rect">
            <a:avLst/>
          </a:prstGeom>
        </p:spPr>
      </p:pic>
      <p:pic>
        <p:nvPicPr>
          <p:cNvPr id="8" name="صورة 7">
            <a:extLst>
              <a:ext uri="{FF2B5EF4-FFF2-40B4-BE49-F238E27FC236}">
                <a16:creationId xmlns:a16="http://schemas.microsoft.com/office/drawing/2014/main" id="{8345C57A-7C46-4F83-A63B-1D8A21A10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2896"/>
            <a:ext cx="3275856" cy="4365104"/>
          </a:xfrm>
          <a:prstGeom prst="rect">
            <a:avLst/>
          </a:prstGeom>
        </p:spPr>
      </p:pic>
      <p:pic>
        <p:nvPicPr>
          <p:cNvPr id="12" name="صورة 11">
            <a:extLst>
              <a:ext uri="{FF2B5EF4-FFF2-40B4-BE49-F238E27FC236}">
                <a16:creationId xmlns:a16="http://schemas.microsoft.com/office/drawing/2014/main" id="{A7B0CFDF-8593-4F1A-959A-6A87875AB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2492896"/>
            <a:ext cx="2892927" cy="4365104"/>
          </a:xfrm>
          <a:prstGeom prst="rect">
            <a:avLst/>
          </a:prstGeom>
        </p:spPr>
      </p:pic>
    </p:spTree>
    <p:extLst>
      <p:ext uri="{BB962C8B-B14F-4D97-AF65-F5344CB8AC3E}">
        <p14:creationId xmlns:p14="http://schemas.microsoft.com/office/powerpoint/2010/main" val="4638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02F180D-D8EF-443C-A50B-F30C9BF453EC}"/>
              </a:ext>
            </a:extLst>
          </p:cNvPr>
          <p:cNvSpPr>
            <a:spLocks noGrp="1"/>
          </p:cNvSpPr>
          <p:nvPr>
            <p:ph idx="1"/>
          </p:nvPr>
        </p:nvSpPr>
        <p:spPr>
          <a:xfrm>
            <a:off x="1043608" y="0"/>
            <a:ext cx="8100392" cy="6858000"/>
          </a:xfrm>
        </p:spPr>
        <p:txBody>
          <a:bodyPr/>
          <a:lstStyle/>
          <a:p>
            <a:pPr marL="82296" indent="0">
              <a:buNone/>
            </a:pPr>
            <a:r>
              <a:rPr lang="ar-IQ" sz="3200" dirty="0">
                <a:solidFill>
                  <a:srgbClr val="00B0F0"/>
                </a:solidFill>
                <a:latin typeface="Times New Roman" panose="02020603050405020304" pitchFamily="18" charset="0"/>
                <a:cs typeface="Times New Roman" panose="02020603050405020304" pitchFamily="18" charset="0"/>
              </a:rPr>
              <a:t>التغذية الراجعة :</a:t>
            </a:r>
            <a:r>
              <a:rPr lang="ar-IQ" sz="3200" b="0" i="0" dirty="0">
                <a:solidFill>
                  <a:srgbClr val="202124"/>
                </a:solidFill>
                <a:effectLst/>
                <a:latin typeface="Times New Roman" panose="02020603050405020304" pitchFamily="18" charset="0"/>
                <a:cs typeface="Times New Roman" panose="02020603050405020304" pitchFamily="18" charset="0"/>
              </a:rPr>
              <a:t>هي </a:t>
            </a:r>
            <a:r>
              <a:rPr lang="ar-IQ" sz="3200" b="0" i="0" dirty="0">
                <a:solidFill>
                  <a:srgbClr val="040C28"/>
                </a:solidFill>
                <a:effectLst/>
                <a:latin typeface="Times New Roman" panose="02020603050405020304" pitchFamily="18" charset="0"/>
                <a:cs typeface="Times New Roman" panose="02020603050405020304" pitchFamily="18" charset="0"/>
              </a:rPr>
              <a:t>المعلومات المُقدَّمة إلى الطّلبة حول أدائهم فيما يتّصل بأهداف التعلّم أو مخرجاته</a:t>
            </a:r>
            <a:r>
              <a:rPr lang="ar-IQ" sz="3200" b="0" i="0" dirty="0">
                <a:solidFill>
                  <a:srgbClr val="202124"/>
                </a:solidFill>
                <a:effectLst/>
                <a:latin typeface="Times New Roman" panose="02020603050405020304" pitchFamily="18" charset="0"/>
                <a:cs typeface="Times New Roman" panose="02020603050405020304" pitchFamily="18" charset="0"/>
              </a:rPr>
              <a:t>، وينبغي لهذه التّغذية الرّاجعة أن تهدف إلى تحقيق التحسّن في تعلّم الطّلبة، وأن تُقدَّم بطريقة تستطيع عبرها تحقيق ذلك</a:t>
            </a:r>
          </a:p>
          <a:p>
            <a:pPr marL="82296" indent="0">
              <a:buNone/>
            </a:pPr>
            <a:endParaRPr lang="en-US" dirty="0"/>
          </a:p>
        </p:txBody>
      </p:sp>
      <p:pic>
        <p:nvPicPr>
          <p:cNvPr id="5" name="صورة 4">
            <a:extLst>
              <a:ext uri="{FF2B5EF4-FFF2-40B4-BE49-F238E27FC236}">
                <a16:creationId xmlns:a16="http://schemas.microsoft.com/office/drawing/2014/main" id="{10E95F7D-9D27-4B8C-9ABB-B6C2C08DC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204864"/>
            <a:ext cx="8100392" cy="4653135"/>
          </a:xfrm>
          <a:prstGeom prst="rect">
            <a:avLst/>
          </a:prstGeom>
        </p:spPr>
      </p:pic>
    </p:spTree>
    <p:extLst>
      <p:ext uri="{BB962C8B-B14F-4D97-AF65-F5344CB8AC3E}">
        <p14:creationId xmlns:p14="http://schemas.microsoft.com/office/powerpoint/2010/main" val="332075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A209DB8-625F-4D3C-AAFC-45EA51FEF1A0}"/>
              </a:ext>
            </a:extLst>
          </p:cNvPr>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prstTxWarp prst="textDeflate">
              <a:avLst/>
            </a:prstTxWarp>
            <a:normAutofit/>
          </a:bodyPr>
          <a:lstStyle/>
          <a:p>
            <a:pPr marL="82296" indent="0" algn="ctr">
              <a:buNone/>
            </a:pPr>
            <a:r>
              <a:rPr lang="ar-IQ" sz="6000" dirty="0"/>
              <a:t>المصادر : كتاب التعلم  الحركي </a:t>
            </a:r>
          </a:p>
          <a:p>
            <a:pPr marL="82296" indent="0" algn="ctr">
              <a:buNone/>
            </a:pPr>
            <a:r>
              <a:rPr lang="ar-IQ" sz="6000" dirty="0"/>
              <a:t>مفاهيم وتطبيقات </a:t>
            </a:r>
          </a:p>
          <a:p>
            <a:pPr marL="82296" indent="0" algn="ctr">
              <a:buNone/>
            </a:pPr>
            <a:r>
              <a:rPr lang="ar-IQ" sz="8000" b="1" dirty="0">
                <a:solidFill>
                  <a:srgbClr val="FF0000"/>
                </a:solidFill>
              </a:rPr>
              <a:t>الدكتور محمد عنيسي</a:t>
            </a:r>
          </a:p>
          <a:p>
            <a:pPr marL="82296" indent="0" algn="ctr">
              <a:buNone/>
            </a:pPr>
            <a:r>
              <a:rPr lang="ar-IQ" sz="8000" b="1" dirty="0">
                <a:solidFill>
                  <a:srgbClr val="FF0000"/>
                </a:solidFill>
              </a:rPr>
              <a:t>الدكتور علي محمد هادي </a:t>
            </a:r>
          </a:p>
          <a:p>
            <a:pPr marL="82296" indent="0">
              <a:buNone/>
            </a:pPr>
            <a:endParaRPr lang="en-US" sz="6000" dirty="0"/>
          </a:p>
        </p:txBody>
      </p:sp>
    </p:spTree>
    <p:extLst>
      <p:ext uri="{BB962C8B-B14F-4D97-AF65-F5344CB8AC3E}">
        <p14:creationId xmlns:p14="http://schemas.microsoft.com/office/powerpoint/2010/main" val="3746914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684526706"/>
              </p:ext>
            </p:extLst>
          </p:nvPr>
        </p:nvGraphicFramePr>
        <p:xfrm>
          <a:off x="1115616" y="2132856"/>
          <a:ext cx="7848872"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0122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84E51E-E704-4DBE-895F-1DC2063C4C00}"/>
              </a:ext>
            </a:extLst>
          </p:cNvPr>
          <p:cNvSpPr>
            <a:spLocks noGrp="1"/>
          </p:cNvSpPr>
          <p:nvPr>
            <p:ph type="title"/>
          </p:nvPr>
        </p:nvSpPr>
        <p:spPr>
          <a:xfrm>
            <a:off x="971600" y="0"/>
            <a:ext cx="8172400" cy="1417638"/>
          </a:xfrm>
          <a:solidFill>
            <a:schemeClr val="accent2">
              <a:lumMod val="20000"/>
              <a:lumOff val="80000"/>
            </a:schemeClr>
          </a:solidFill>
        </p:spPr>
        <p:txBody>
          <a:bodyPr>
            <a:normAutofit/>
          </a:bodyPr>
          <a:lstStyle/>
          <a:p>
            <a:pPr algn="ctr"/>
            <a:r>
              <a:rPr lang="ar-IQ" sz="5400" dirty="0">
                <a:solidFill>
                  <a:schemeClr val="tx1"/>
                </a:solidFill>
                <a:latin typeface="Times New Roman" panose="02020603050405020304" pitchFamily="18" charset="0"/>
                <a:cs typeface="Times New Roman" panose="02020603050405020304" pitchFamily="18" charset="0"/>
              </a:rPr>
              <a:t>الفئة المستهدفة </a:t>
            </a:r>
            <a:endParaRPr lang="en-U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عنصر نائب للمحتوى 6">
            <a:extLst>
              <a:ext uri="{FF2B5EF4-FFF2-40B4-BE49-F238E27FC236}">
                <a16:creationId xmlns:a16="http://schemas.microsoft.com/office/drawing/2014/main" id="{42B22F8D-0820-4D41-B70C-3A183079255A}"/>
              </a:ext>
            </a:extLst>
          </p:cNvPr>
          <p:cNvGraphicFramePr>
            <a:graphicFrameLocks noGrp="1"/>
          </p:cNvGraphicFramePr>
          <p:nvPr>
            <p:ph idx="1"/>
            <p:extLst>
              <p:ext uri="{D42A27DB-BD31-4B8C-83A1-F6EECF244321}">
                <p14:modId xmlns:p14="http://schemas.microsoft.com/office/powerpoint/2010/main" val="3891595099"/>
              </p:ext>
            </p:extLst>
          </p:nvPr>
        </p:nvGraphicFramePr>
        <p:xfrm>
          <a:off x="971600" y="1447800"/>
          <a:ext cx="79628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60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971600" y="629399"/>
            <a:ext cx="8172400" cy="6228601"/>
          </a:xfrm>
          <a:solidFill>
            <a:schemeClr val="bg2"/>
          </a:solidFill>
        </p:spPr>
        <p:txBody>
          <a:bodyPr>
            <a:noAutofit/>
          </a:bodyPr>
          <a:lstStyle/>
          <a:p>
            <a:pPr algn="just">
              <a:lnSpc>
                <a:spcPct val="115000"/>
              </a:lnSpc>
            </a:pPr>
            <a:r>
              <a:rPr lang="ar-IQ" sz="3600" b="1" dirty="0">
                <a:solidFill>
                  <a:srgbClr val="0070C0"/>
                </a:solidFill>
              </a:rPr>
              <a:t>الأهداف السلوكية :</a:t>
            </a:r>
          </a:p>
          <a:p>
            <a:pPr algn="r"/>
            <a:r>
              <a:rPr lang="ar-IQ" sz="3200" b="1" dirty="0">
                <a:solidFill>
                  <a:schemeClr val="tx1"/>
                </a:solidFill>
                <a:latin typeface="Calibri"/>
                <a:ea typeface="Calibri"/>
                <a:cs typeface="Akhbar MT" pitchFamily="2" charset="-78"/>
              </a:rPr>
              <a:t>1- </a:t>
            </a:r>
            <a:r>
              <a:rPr lang="ar-IQ" sz="3200" b="1" i="0" dirty="0">
                <a:solidFill>
                  <a:schemeClr val="tx1"/>
                </a:solidFill>
                <a:effectLst/>
                <a:latin typeface="Verdana" panose="020B0604030504040204" pitchFamily="34" charset="0"/>
                <a:cs typeface="Akhbar MT" pitchFamily="2" charset="-78"/>
              </a:rPr>
              <a:t>أن يعرف</a:t>
            </a:r>
            <a:r>
              <a:rPr lang="ar-IQ" sz="3200" b="1" dirty="0">
                <a:solidFill>
                  <a:schemeClr val="tx1"/>
                </a:solidFill>
                <a:latin typeface="Verdana" panose="020B0604030504040204" pitchFamily="34" charset="0"/>
                <a:cs typeface="Akhbar MT" pitchFamily="2" charset="-78"/>
              </a:rPr>
              <a:t> </a:t>
            </a:r>
            <a:r>
              <a:rPr lang="ar-IQ" sz="3200" b="1" i="0" dirty="0">
                <a:solidFill>
                  <a:schemeClr val="tx1"/>
                </a:solidFill>
                <a:effectLst/>
                <a:latin typeface="Verdana" panose="020B0604030504040204" pitchFamily="34" charset="0"/>
                <a:cs typeface="Akhbar MT" pitchFamily="2" charset="-78"/>
              </a:rPr>
              <a:t>الطالب ماهي الحركة </a:t>
            </a:r>
          </a:p>
          <a:p>
            <a:pPr algn="r"/>
            <a:r>
              <a:rPr lang="ar-IQ" sz="3200" b="1" dirty="0">
                <a:solidFill>
                  <a:schemeClr val="tx1"/>
                </a:solidFill>
                <a:effectLst/>
                <a:latin typeface="Times New Roman" panose="02020603050405020304" pitchFamily="18" charset="0"/>
                <a:ea typeface="Calibri" panose="020F0502020204030204" pitchFamily="34" charset="0"/>
                <a:cs typeface="Akhbar MT" pitchFamily="2" charset="-78"/>
              </a:rPr>
              <a:t>2- </a:t>
            </a:r>
            <a:r>
              <a:rPr lang="ar-SA" sz="3200" b="1" dirty="0">
                <a:solidFill>
                  <a:schemeClr val="tx1"/>
                </a:solidFill>
                <a:effectLst/>
                <a:latin typeface="Times New Roman" panose="02020603050405020304" pitchFamily="18" charset="0"/>
                <a:ea typeface="Calibri" panose="020F0502020204030204" pitchFamily="34" charset="0"/>
                <a:cs typeface="Akhbar MT" pitchFamily="2" charset="-78"/>
              </a:rPr>
              <a:t>ان ي</a:t>
            </a:r>
            <a:r>
              <a:rPr lang="ar-IQ" sz="3200" b="1" dirty="0">
                <a:solidFill>
                  <a:schemeClr val="tx1"/>
                </a:solidFill>
                <a:latin typeface="Times New Roman" panose="02020603050405020304" pitchFamily="18" charset="0"/>
                <a:ea typeface="Calibri" panose="020F0502020204030204" pitchFamily="34" charset="0"/>
                <a:cs typeface="Akhbar MT" pitchFamily="2" charset="-78"/>
              </a:rPr>
              <a:t>ذكر </a:t>
            </a:r>
            <a:r>
              <a:rPr lang="ar-SA" sz="3200" b="1" dirty="0">
                <a:solidFill>
                  <a:schemeClr val="tx1"/>
                </a:solidFill>
                <a:effectLst/>
                <a:latin typeface="Times New Roman" panose="02020603050405020304" pitchFamily="18" charset="0"/>
                <a:ea typeface="Calibri" panose="020F0502020204030204" pitchFamily="34" charset="0"/>
                <a:cs typeface="Akhbar MT" pitchFamily="2" charset="-78"/>
              </a:rPr>
              <a:t>الطالب </a:t>
            </a:r>
            <a:r>
              <a:rPr lang="ar-IQ" sz="3200" b="1" dirty="0">
                <a:solidFill>
                  <a:schemeClr val="tx1"/>
                </a:solidFill>
                <a:effectLst/>
                <a:latin typeface="Times New Roman" panose="02020603050405020304" pitchFamily="18" charset="0"/>
                <a:ea typeface="Calibri" panose="020F0502020204030204" pitchFamily="34" charset="0"/>
                <a:cs typeface="Akhbar MT" pitchFamily="2" charset="-78"/>
              </a:rPr>
              <a:t>عناصر الحركة</a:t>
            </a:r>
          </a:p>
          <a:p>
            <a:pPr algn="r"/>
            <a:r>
              <a:rPr lang="ar-IQ" sz="3200" b="1" dirty="0">
                <a:solidFill>
                  <a:schemeClr val="tx1"/>
                </a:solidFill>
                <a:latin typeface="Times New Roman" panose="02020603050405020304" pitchFamily="18" charset="0"/>
                <a:ea typeface="Calibri" panose="020F0502020204030204" pitchFamily="34" charset="0"/>
                <a:cs typeface="Akhbar MT" pitchFamily="2" charset="-78"/>
              </a:rPr>
              <a:t>3- ان يعدد </a:t>
            </a:r>
            <a:r>
              <a:rPr lang="ar-IQ" sz="3200" b="1" dirty="0">
                <a:solidFill>
                  <a:schemeClr val="tx1"/>
                </a:solidFill>
                <a:effectLst/>
                <a:latin typeface="Times New Roman" panose="02020603050405020304" pitchFamily="18" charset="0"/>
                <a:ea typeface="Calibri" panose="020F0502020204030204" pitchFamily="34" charset="0"/>
                <a:cs typeface="Akhbar MT" pitchFamily="2" charset="-78"/>
              </a:rPr>
              <a:t>الطالب ابعاد الحركة</a:t>
            </a:r>
            <a:r>
              <a:rPr lang="ar-SA" sz="3200" b="1" dirty="0">
                <a:solidFill>
                  <a:schemeClr val="tx1"/>
                </a:solidFill>
                <a:effectLst/>
                <a:latin typeface="Times New Roman" panose="02020603050405020304" pitchFamily="18" charset="0"/>
                <a:ea typeface="Calibri" panose="020F0502020204030204" pitchFamily="34" charset="0"/>
                <a:cs typeface="Akhbar MT" pitchFamily="2" charset="-78"/>
              </a:rPr>
              <a:t>.</a:t>
            </a:r>
            <a:endParaRPr lang="ar-IQ" sz="3200" b="1" dirty="0">
              <a:solidFill>
                <a:schemeClr val="tx1"/>
              </a:solidFill>
              <a:latin typeface="Times New Roman" panose="02020603050405020304" pitchFamily="18" charset="0"/>
              <a:ea typeface="Calibri" panose="020F0502020204030204" pitchFamily="34" charset="0"/>
              <a:cs typeface="Akhbar MT" pitchFamily="2" charset="-78"/>
            </a:endParaRPr>
          </a:p>
          <a:p>
            <a:pPr algn="r"/>
            <a:r>
              <a:rPr lang="ar-IQ" sz="3200" b="1" i="0" dirty="0">
                <a:solidFill>
                  <a:schemeClr val="tx1"/>
                </a:solidFill>
                <a:effectLst/>
                <a:latin typeface="Verdana" panose="020B0604030504040204" pitchFamily="34" charset="0"/>
                <a:cs typeface="Akhbar MT" pitchFamily="2" charset="-78"/>
              </a:rPr>
              <a:t>4- أن يشرح ماهي العوامل التي تؤثر</a:t>
            </a:r>
          </a:p>
          <a:p>
            <a:pPr algn="r"/>
            <a:r>
              <a:rPr lang="ar-IQ" sz="3200" b="1" i="0" dirty="0">
                <a:solidFill>
                  <a:schemeClr val="tx1"/>
                </a:solidFill>
                <a:effectLst/>
                <a:latin typeface="Verdana" panose="020B0604030504040204" pitchFamily="34" charset="0"/>
                <a:cs typeface="Akhbar MT" pitchFamily="2" charset="-78"/>
              </a:rPr>
              <a:t> على الحركة</a:t>
            </a:r>
          </a:p>
        </p:txBody>
      </p:sp>
      <p:sp>
        <p:nvSpPr>
          <p:cNvPr id="6" name="مربع نص 5">
            <a:extLst>
              <a:ext uri="{FF2B5EF4-FFF2-40B4-BE49-F238E27FC236}">
                <a16:creationId xmlns:a16="http://schemas.microsoft.com/office/drawing/2014/main" id="{6AC6B935-771E-4E4A-8067-B12519F4EB28}"/>
              </a:ext>
            </a:extLst>
          </p:cNvPr>
          <p:cNvSpPr txBox="1"/>
          <p:nvPr/>
        </p:nvSpPr>
        <p:spPr>
          <a:xfrm>
            <a:off x="971600" y="44624"/>
            <a:ext cx="817240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rtl="1"/>
            <a:r>
              <a:rPr lang="ar-IQ" sz="3200" b="1" u="none" dirty="0">
                <a:solidFill>
                  <a:srgbClr val="FF0000"/>
                </a:solidFill>
                <a:effectLst/>
                <a:latin typeface="Times New Roman" panose="02020603050405020304" pitchFamily="18" charset="0"/>
                <a:ea typeface="Calibri"/>
                <a:cs typeface="Times New Roman" panose="02020603050405020304" pitchFamily="18" charset="0"/>
              </a:rPr>
              <a:t>الهدف العام :</a:t>
            </a:r>
            <a:r>
              <a:rPr lang="ar-IQ" sz="3200" b="1" u="none" dirty="0">
                <a:solidFill>
                  <a:schemeClr val="tx1"/>
                </a:solidFill>
                <a:effectLst/>
                <a:latin typeface="Times New Roman" panose="02020603050405020304" pitchFamily="18" charset="0"/>
                <a:ea typeface="Calibri"/>
                <a:cs typeface="Times New Roman" panose="02020603050405020304" pitchFamily="18" charset="0"/>
              </a:rPr>
              <a:t>اكساب الطلبة معرفة </a:t>
            </a:r>
            <a:r>
              <a:rPr lang="ar-IQ" sz="3200" b="1" dirty="0">
                <a:solidFill>
                  <a:schemeClr val="tx1"/>
                </a:solidFill>
                <a:latin typeface="Times New Roman" panose="02020603050405020304" pitchFamily="18" charset="0"/>
                <a:ea typeface="Calibri"/>
                <a:cs typeface="Times New Roman" panose="02020603050405020304" pitchFamily="18" charset="0"/>
              </a:rPr>
              <a:t>الحركة</a:t>
            </a:r>
            <a:endParaRPr lang="en-US" sz="3200" dirty="0"/>
          </a:p>
        </p:txBody>
      </p:sp>
      <p:graphicFrame>
        <p:nvGraphicFramePr>
          <p:cNvPr id="8" name="رسم تخطيطي 7">
            <a:extLst>
              <a:ext uri="{FF2B5EF4-FFF2-40B4-BE49-F238E27FC236}">
                <a16:creationId xmlns:a16="http://schemas.microsoft.com/office/drawing/2014/main" id="{C9583DA6-088D-4D32-A4BB-036806FE28F6}"/>
              </a:ext>
            </a:extLst>
          </p:cNvPr>
          <p:cNvGraphicFramePr/>
          <p:nvPr>
            <p:extLst>
              <p:ext uri="{D42A27DB-BD31-4B8C-83A1-F6EECF244321}">
                <p14:modId xmlns:p14="http://schemas.microsoft.com/office/powerpoint/2010/main" val="587517697"/>
              </p:ext>
            </p:extLst>
          </p:nvPr>
        </p:nvGraphicFramePr>
        <p:xfrm>
          <a:off x="971600" y="1556792"/>
          <a:ext cx="39604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49722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3E7B0A-B043-4F3A-94E2-701252FE4ABD}"/>
              </a:ext>
            </a:extLst>
          </p:cNvPr>
          <p:cNvSpPr>
            <a:spLocks noGrp="1"/>
          </p:cNvSpPr>
          <p:nvPr>
            <p:ph type="title"/>
          </p:nvPr>
        </p:nvSpPr>
        <p:spPr>
          <a:xfrm>
            <a:off x="0" y="40"/>
            <a:ext cx="9144000" cy="1556752"/>
          </a:xfrm>
        </p:spPr>
        <p:style>
          <a:lnRef idx="2">
            <a:schemeClr val="accent3"/>
          </a:lnRef>
          <a:fillRef idx="1">
            <a:schemeClr val="lt1"/>
          </a:fillRef>
          <a:effectRef idx="0">
            <a:schemeClr val="accent3"/>
          </a:effectRef>
          <a:fontRef idx="minor">
            <a:schemeClr val="dk1"/>
          </a:fontRef>
        </p:style>
        <p:txBody>
          <a:bodyPr>
            <a:noAutofit/>
          </a:bodyPr>
          <a:lstStyle/>
          <a:p>
            <a:pPr algn="ctr" rtl="0"/>
            <a:br>
              <a:rPr lang="ar-IQ" sz="4000" b="1" i="0" dirty="0">
                <a:effectLst/>
                <a:latin typeface="Arabic Typesetting" panose="03020402040406030203" pitchFamily="66" charset="-78"/>
                <a:cs typeface="Arabic Typesetting" panose="03020402040406030203" pitchFamily="66" charset="-78"/>
              </a:rPr>
            </a:br>
            <a:r>
              <a:rPr lang="ar-IQ" sz="4800" b="1" baseline="0" dirty="0">
                <a:latin typeface="Arial" panose="020B0604020202020204" pitchFamily="34" charset="0"/>
                <a:cs typeface="PT Bold Heading" panose="02010400000000000000" pitchFamily="2" charset="-78"/>
              </a:rPr>
              <a:t> </a:t>
            </a:r>
            <a:br>
              <a:rPr lang="ar-IQ" sz="4000" b="1" i="0" dirty="0">
                <a:effectLst/>
                <a:latin typeface="Arabic Typesetting" panose="03020402040406030203" pitchFamily="66" charset="-78"/>
                <a:cs typeface="Arabic Typesetting" panose="03020402040406030203" pitchFamily="66" charset="-78"/>
              </a:rPr>
            </a:br>
            <a:r>
              <a:rPr lang="ar-IQ" sz="4000" b="1" i="0" dirty="0">
                <a:solidFill>
                  <a:srgbClr val="FF0000"/>
                </a:solidFill>
                <a:effectLst/>
                <a:latin typeface="Arabic Typesetting" panose="03020402040406030203" pitchFamily="66" charset="-78"/>
                <a:cs typeface="PT Bold Heading" panose="02010400000000000000" pitchFamily="2" charset="-78"/>
              </a:rPr>
              <a:t>نشاط : 1</a:t>
            </a:r>
            <a:r>
              <a:rPr lang="ar-IQ" sz="4000" b="1" baseline="0" dirty="0">
                <a:latin typeface="Arial" panose="020B0604020202020204" pitchFamily="34" charset="0"/>
                <a:cs typeface="PT Bold Heading" panose="02010400000000000000" pitchFamily="2" charset="-78"/>
              </a:rPr>
              <a:t> ماهي الحركة ؟</a:t>
            </a:r>
            <a:r>
              <a:rPr lang="en-US" sz="4000" b="1" baseline="0" dirty="0">
                <a:latin typeface="Arial" panose="020B0604020202020204" pitchFamily="34" charset="0"/>
                <a:cs typeface="PT Bold Heading" panose="02010400000000000000" pitchFamily="2" charset="-78"/>
              </a:rPr>
              <a:t> </a:t>
            </a:r>
            <a:br>
              <a:rPr lang="ar-IQ" sz="4000" b="1" i="0" dirty="0">
                <a:effectLst/>
                <a:latin typeface="Arial" panose="020B0604020202020204" pitchFamily="34" charset="0"/>
                <a:cs typeface="Arial" panose="020B0604020202020204" pitchFamily="34" charset="0"/>
              </a:rPr>
            </a:br>
            <a:r>
              <a:rPr lang="ar-IQ" sz="4000" b="1" i="0" dirty="0">
                <a:effectLst/>
                <a:latin typeface="Arial" panose="020B0604020202020204" pitchFamily="34" charset="0"/>
                <a:cs typeface="Arial" panose="020B0604020202020204" pitchFamily="34" charset="0"/>
              </a:rPr>
              <a:t>                   </a:t>
            </a:r>
            <a:br>
              <a:rPr lang="ar-IQ" sz="4000" b="1" i="0" dirty="0">
                <a:effectLst/>
                <a:latin typeface="Arabic Typesetting" panose="03020402040406030203" pitchFamily="66" charset="-78"/>
                <a:cs typeface="Arabic Typesetting" panose="03020402040406030203" pitchFamily="66" charset="-78"/>
              </a:rPr>
            </a:br>
            <a:endParaRPr lang="en-US" sz="4000" b="1" dirty="0">
              <a:latin typeface="Arabic Typesetting" panose="03020402040406030203" pitchFamily="66" charset="-78"/>
              <a:cs typeface="Arabic Typesetting" panose="03020402040406030203" pitchFamily="66" charset="-78"/>
            </a:endParaRPr>
          </a:p>
        </p:txBody>
      </p:sp>
      <p:pic>
        <p:nvPicPr>
          <p:cNvPr id="6" name="عنصر نائب للمحتوى 4">
            <a:extLst>
              <a:ext uri="{FF2B5EF4-FFF2-40B4-BE49-F238E27FC236}">
                <a16:creationId xmlns:a16="http://schemas.microsoft.com/office/drawing/2014/main" id="{883581BE-410D-4948-A361-B61BCB2E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4571999" cy="5301168"/>
          </a:xfrm>
          <a:prstGeom prst="rect">
            <a:avLst/>
          </a:prstGeom>
        </p:spPr>
      </p:pic>
      <p:pic>
        <p:nvPicPr>
          <p:cNvPr id="4" name="صورة 3">
            <a:extLst>
              <a:ext uri="{FF2B5EF4-FFF2-40B4-BE49-F238E27FC236}">
                <a16:creationId xmlns:a16="http://schemas.microsoft.com/office/drawing/2014/main" id="{F3F3E6FA-EDE7-44BF-85CE-47455123B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568232"/>
            <a:ext cx="4572000" cy="5301168"/>
          </a:xfrm>
          <a:prstGeom prst="rect">
            <a:avLst/>
          </a:prstGeom>
        </p:spPr>
      </p:pic>
    </p:spTree>
    <p:extLst>
      <p:ext uri="{BB962C8B-B14F-4D97-AF65-F5344CB8AC3E}">
        <p14:creationId xmlns:p14="http://schemas.microsoft.com/office/powerpoint/2010/main" val="395154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4BFCA27-986D-418C-96C1-F5C9B52E3267}"/>
              </a:ext>
            </a:extLst>
          </p:cNvPr>
          <p:cNvSpPr>
            <a:spLocks noGrp="1"/>
          </p:cNvSpPr>
          <p:nvPr>
            <p:ph idx="1"/>
          </p:nvPr>
        </p:nvSpPr>
        <p:spPr>
          <a:xfrm>
            <a:off x="0" y="0"/>
            <a:ext cx="9144000" cy="6858000"/>
          </a:xfrm>
        </p:spPr>
        <p:style>
          <a:lnRef idx="2">
            <a:schemeClr val="accent3"/>
          </a:lnRef>
          <a:fillRef idx="1">
            <a:schemeClr val="lt1"/>
          </a:fillRef>
          <a:effectRef idx="0">
            <a:schemeClr val="accent3"/>
          </a:effectRef>
          <a:fontRef idx="minor">
            <a:schemeClr val="dk1"/>
          </a:fontRef>
        </p:style>
        <p:txBody>
          <a:bodyPr>
            <a:normAutofit/>
          </a:bodyPr>
          <a:lstStyle/>
          <a:p>
            <a:pPr marL="82296" indent="0" algn="ctr">
              <a:buNone/>
            </a:pPr>
            <a:r>
              <a:rPr lang="ar-IQ" sz="4400" b="1" i="1" u="sng" dirty="0">
                <a:solidFill>
                  <a:srgbClr val="FF0000"/>
                </a:solidFill>
                <a:effectLst/>
                <a:ea typeface="Calibri" panose="020F0502020204030204" pitchFamily="34" charset="0"/>
                <a:cs typeface="PT Bold Heading" panose="02010400000000000000" pitchFamily="2" charset="-78"/>
              </a:rPr>
              <a:t>الحركة: </a:t>
            </a:r>
          </a:p>
          <a:p>
            <a:pPr marL="82296" indent="0">
              <a:buNone/>
            </a:pPr>
            <a:r>
              <a:rPr lang="ar-IQ" sz="3200" b="1" dirty="0">
                <a:effectLst/>
                <a:ea typeface="Calibri" panose="020F0502020204030204" pitchFamily="34" charset="0"/>
                <a:cs typeface="Simplified Arabic" panose="02020603050405020304" pitchFamily="18" charset="-78"/>
              </a:rPr>
              <a:t>ظاهرة فیزیائیة تعبر عن الانتقال من مكان إلى آخر، وكلّ مكونات هذا الكون في حالة حركة، فبينما نجلس لقراءة هذه الصفحة فإنّنا في واقع الأمر نتحرك لأنَّ الأرض تدور حول محورها، كما أنّنا ندور مع الأرض في دورانها حول الشمس .</a:t>
            </a:r>
          </a:p>
          <a:p>
            <a:pPr marL="82296" indent="0">
              <a:buNone/>
            </a:pPr>
            <a:r>
              <a:rPr lang="ar-IQ" sz="4400" b="1" dirty="0">
                <a:solidFill>
                  <a:srgbClr val="FF0000"/>
                </a:solidFill>
              </a:rPr>
              <a:t>هي انتقال أو دوران الجسم من نقطة إلى أخرى بالمقارنة مع شي ثابت أو متحرك خلال  زمن ما </a:t>
            </a:r>
            <a:r>
              <a:rPr lang="ar-IQ" sz="4400" b="1" dirty="0"/>
              <a:t>.</a:t>
            </a:r>
          </a:p>
          <a:p>
            <a:pPr marL="82296" indent="0">
              <a:buNone/>
            </a:pPr>
            <a:endParaRPr lang="ar-IQ" sz="3200" b="1" dirty="0">
              <a:effectLst/>
              <a:ea typeface="Calibri" panose="020F0502020204030204" pitchFamily="34" charset="0"/>
              <a:cs typeface="Simplified Arabic" panose="02020603050405020304" pitchFamily="18" charset="-78"/>
            </a:endParaRPr>
          </a:p>
          <a:p>
            <a:pPr marL="82296" indent="0">
              <a:buNone/>
            </a:pPr>
            <a:endParaRPr lang="en-US" b="1" dirty="0">
              <a:solidFill>
                <a:schemeClr val="tx1"/>
              </a:solidFill>
            </a:endParaRPr>
          </a:p>
        </p:txBody>
      </p:sp>
      <p:pic>
        <p:nvPicPr>
          <p:cNvPr id="4" name="صورة 3">
            <a:extLst>
              <a:ext uri="{FF2B5EF4-FFF2-40B4-BE49-F238E27FC236}">
                <a16:creationId xmlns:a16="http://schemas.microsoft.com/office/drawing/2014/main" id="{540F1954-7D91-40A2-8FEA-5880E7807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4437112"/>
            <a:ext cx="2808312" cy="2392313"/>
          </a:xfrm>
          <a:prstGeom prst="rect">
            <a:avLst/>
          </a:prstGeom>
        </p:spPr>
      </p:pic>
      <p:pic>
        <p:nvPicPr>
          <p:cNvPr id="8" name="صورة 7">
            <a:extLst>
              <a:ext uri="{FF2B5EF4-FFF2-40B4-BE49-F238E27FC236}">
                <a16:creationId xmlns:a16="http://schemas.microsoft.com/office/drawing/2014/main" id="{EC4B770D-96F9-4101-848A-DD9DB9092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7" y="4451400"/>
            <a:ext cx="3024336" cy="2420888"/>
          </a:xfrm>
          <a:prstGeom prst="rect">
            <a:avLst/>
          </a:prstGeom>
        </p:spPr>
      </p:pic>
      <p:pic>
        <p:nvPicPr>
          <p:cNvPr id="10" name="صورة 9">
            <a:extLst>
              <a:ext uri="{FF2B5EF4-FFF2-40B4-BE49-F238E27FC236}">
                <a16:creationId xmlns:a16="http://schemas.microsoft.com/office/drawing/2014/main" id="{7569FC16-EB21-4A56-8F35-7BC269D06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3" y="4437112"/>
            <a:ext cx="3203847" cy="2392313"/>
          </a:xfrm>
          <a:prstGeom prst="rect">
            <a:avLst/>
          </a:prstGeom>
        </p:spPr>
      </p:pic>
    </p:spTree>
    <p:extLst>
      <p:ext uri="{BB962C8B-B14F-4D97-AF65-F5344CB8AC3E}">
        <p14:creationId xmlns:p14="http://schemas.microsoft.com/office/powerpoint/2010/main" val="142079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FF647AA-7AF1-4D74-B2CA-AD552A8B4A52}"/>
              </a:ext>
            </a:extLst>
          </p:cNvPr>
          <p:cNvSpPr txBox="1"/>
          <p:nvPr/>
        </p:nvSpPr>
        <p:spPr>
          <a:xfrm>
            <a:off x="0" y="0"/>
            <a:ext cx="9144000" cy="68634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kumimoji="0" lang="ar-IQ" sz="4000" b="1" i="0" u="none" strike="noStrike" kern="1200" cap="none" spc="0" normalizeH="0" baseline="0" noProof="0" dirty="0">
                <a:ln>
                  <a:noFill/>
                </a:ln>
                <a:solidFill>
                  <a:prstClr val="black"/>
                </a:solidFill>
                <a:effectLst/>
                <a:uLnTx/>
                <a:uFillTx/>
                <a:latin typeface="Gill Sans MT"/>
                <a:ea typeface="Calibri" panose="020F0502020204030204" pitchFamily="34" charset="0"/>
                <a:cs typeface="Simplified Arabic" panose="02020603050405020304" pitchFamily="18" charset="-78"/>
              </a:rPr>
              <a:t>وقبل أن تصبح الحركة "علماً" لاحظها الإنسان بشكل طبیعي في حركته وحركة الأشیاء من حوله وعندما أصبحت الحركة علماً فإنّها لم تخلق مع تعريفاتها دفعة واحدة وإنما تشكلت تدریجیًا خلال قرون مع توسع التجربة الإنسانية وعلى وفق قاعدة متطلباتها العملية بالدرجة الأولى, </a:t>
            </a:r>
            <a:r>
              <a:rPr kumimoji="0" lang="ar-SA" sz="4000" b="1" i="0" u="none" strike="noStrike" kern="1200" cap="none" spc="0" normalizeH="0" baseline="0" noProof="0" dirty="0">
                <a:ln>
                  <a:noFill/>
                </a:ln>
                <a:solidFill>
                  <a:prstClr val="black"/>
                </a:solidFill>
                <a:effectLst/>
                <a:uLnTx/>
                <a:uFillTx/>
                <a:latin typeface="Gill Sans MT"/>
                <a:ea typeface="Calibri" panose="020F0502020204030204" pitchFamily="34" charset="0"/>
                <a:cs typeface="Simplified Arabic" panose="02020603050405020304" pitchFamily="18" charset="-78"/>
              </a:rPr>
              <a:t>ولمّا كانت الطبيعة مبدأ الحركة والتغيّر وجب أن نفهم ماهي الحركة وعناصرها الأساسية</a:t>
            </a:r>
            <a:r>
              <a:rPr kumimoji="0" lang="ar-SA" sz="3600" b="1" i="0" u="none" strike="noStrike" kern="1200" cap="none" spc="0" normalizeH="0" baseline="0" noProof="0" dirty="0">
                <a:ln>
                  <a:noFill/>
                </a:ln>
                <a:solidFill>
                  <a:prstClr val="black"/>
                </a:solidFill>
                <a:effectLst/>
                <a:uLnTx/>
                <a:uFillTx/>
                <a:latin typeface="Gill Sans MT"/>
                <a:ea typeface="Calibri" panose="020F0502020204030204" pitchFamily="34" charset="0"/>
                <a:cs typeface="Simplified Arabic" panose="02020603050405020304" pitchFamily="18" charset="-78"/>
              </a:rPr>
              <a:t>، </a:t>
            </a:r>
            <a:r>
              <a:rPr kumimoji="0" lang="ar-SA" sz="4000" b="1" i="0" u="none" strike="noStrike" kern="1200" cap="none" spc="0" normalizeH="0" baseline="0" noProof="0" dirty="0">
                <a:ln>
                  <a:noFill/>
                </a:ln>
                <a:solidFill>
                  <a:srgbClr val="FF0000"/>
                </a:solidFill>
                <a:effectLst/>
                <a:uLnTx/>
                <a:uFillTx/>
                <a:latin typeface="Gill Sans MT"/>
                <a:ea typeface="Calibri" panose="020F0502020204030204" pitchFamily="34" charset="0"/>
                <a:cs typeface="Simplified Arabic" panose="02020603050405020304" pitchFamily="18" charset="-78"/>
              </a:rPr>
              <a:t>فعلم</a:t>
            </a:r>
            <a:endParaRPr kumimoji="0" lang="ar-IQ" sz="4000" b="1" i="0" u="none" strike="noStrike" kern="1200" cap="none" spc="0" normalizeH="0" baseline="0" noProof="0" dirty="0">
              <a:ln>
                <a:noFill/>
              </a:ln>
              <a:solidFill>
                <a:srgbClr val="FF0000"/>
              </a:solidFill>
              <a:effectLst/>
              <a:uLnTx/>
              <a:uFillTx/>
              <a:latin typeface="Gill Sans MT"/>
              <a:ea typeface="Calibri" panose="020F0502020204030204" pitchFamily="34" charset="0"/>
              <a:cs typeface="Simplified Arabic" panose="02020603050405020304" pitchFamily="18" charset="-78"/>
            </a:endParaRPr>
          </a:p>
          <a:p>
            <a:endParaRPr lang="ar-IQ" sz="4000" b="1" dirty="0">
              <a:solidFill>
                <a:srgbClr val="FF0000"/>
              </a:solidFill>
              <a:latin typeface="Gill Sans MT"/>
              <a:ea typeface="Calibri" panose="020F0502020204030204" pitchFamily="34" charset="0"/>
              <a:cs typeface="Simplified Arabic" panose="02020603050405020304" pitchFamily="18" charset="-78"/>
            </a:endParaRPr>
          </a:p>
          <a:p>
            <a:endParaRPr kumimoji="0" lang="ar-IQ" sz="4000" b="1" i="0" u="none" strike="noStrike" kern="1200" cap="none" spc="0" normalizeH="0" baseline="0" noProof="0" dirty="0">
              <a:ln>
                <a:noFill/>
              </a:ln>
              <a:solidFill>
                <a:srgbClr val="FF0000"/>
              </a:solidFill>
              <a:effectLst/>
              <a:uLnTx/>
              <a:uFillTx/>
              <a:latin typeface="Gill Sans MT"/>
              <a:ea typeface="Calibri" panose="020F0502020204030204" pitchFamily="34" charset="0"/>
              <a:cs typeface="Simplified Arabic" panose="02020603050405020304" pitchFamily="18" charset="-78"/>
            </a:endParaRPr>
          </a:p>
          <a:p>
            <a:endParaRPr lang="ar-IQ" sz="4000" b="1" dirty="0">
              <a:solidFill>
                <a:srgbClr val="FF0000"/>
              </a:solidFill>
              <a:latin typeface="Gill Sans MT"/>
              <a:ea typeface="Calibri" panose="020F0502020204030204" pitchFamily="34" charset="0"/>
              <a:cs typeface="Simplified Arabic" panose="02020603050405020304" pitchFamily="18" charset="-78"/>
            </a:endParaRPr>
          </a:p>
          <a:p>
            <a:endParaRPr kumimoji="0" lang="ar-IQ" sz="4000" b="1" i="0" u="none" strike="noStrike" kern="1200" cap="none" spc="0" normalizeH="0" baseline="0" noProof="0" dirty="0">
              <a:ln>
                <a:noFill/>
              </a:ln>
              <a:solidFill>
                <a:srgbClr val="00B050"/>
              </a:solidFill>
              <a:effectLst/>
              <a:uLnTx/>
              <a:uFillTx/>
              <a:latin typeface="Gill Sans MT"/>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15762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60A7F7-9370-4281-BC11-C3A314337B1E}"/>
              </a:ext>
            </a:extLst>
          </p:cNvPr>
          <p:cNvSpPr>
            <a:spLocks noGrp="1"/>
          </p:cNvSpPr>
          <p:nvPr>
            <p:ph type="title"/>
          </p:nvPr>
        </p:nvSpPr>
        <p:spPr>
          <a:xfrm>
            <a:off x="0" y="0"/>
            <a:ext cx="9144000" cy="1417638"/>
          </a:xfrm>
        </p:spPr>
        <p:txBody>
          <a:bodyPr>
            <a:normAutofit fontScale="90000"/>
          </a:bodyPr>
          <a:lstStyle/>
          <a:p>
            <a:r>
              <a:rPr kumimoji="0" lang="ar-SA" sz="4400" b="1" i="0" u="none" strike="noStrike" kern="1200" cap="none" spc="0" normalizeH="0" baseline="0" noProof="0" dirty="0">
                <a:ln>
                  <a:noFill/>
                </a:ln>
                <a:solidFill>
                  <a:srgbClr val="FF0000"/>
                </a:solidFill>
                <a:effectLst/>
                <a:uLnTx/>
                <a:uFillTx/>
                <a:latin typeface="Gill Sans MT"/>
                <a:ea typeface="Calibri" panose="020F0502020204030204" pitchFamily="34" charset="0"/>
                <a:cs typeface="Simplified Arabic" panose="02020603050405020304" pitchFamily="18" charset="-78"/>
              </a:rPr>
              <a:t>الحركة هو العلم الذي يدرس الشكل الخارجي لسير الحركة</a:t>
            </a:r>
            <a:r>
              <a:rPr kumimoji="0" lang="ar-IQ" sz="4400" b="1" i="0" u="none" strike="noStrike" kern="1200" cap="none" spc="0" normalizeH="0" baseline="0" noProof="0" dirty="0">
                <a:ln>
                  <a:noFill/>
                </a:ln>
                <a:solidFill>
                  <a:srgbClr val="FF0000"/>
                </a:solidFill>
                <a:effectLst/>
                <a:uLnTx/>
                <a:uFillTx/>
                <a:latin typeface="Gill Sans MT"/>
                <a:ea typeface="Calibri" panose="020F0502020204030204" pitchFamily="34" charset="0"/>
                <a:cs typeface="Simplified Arabic" panose="02020603050405020304" pitchFamily="18" charset="-78"/>
              </a:rPr>
              <a:t>. </a:t>
            </a:r>
            <a:endParaRPr lang="ar-IQ" dirty="0"/>
          </a:p>
        </p:txBody>
      </p:sp>
      <p:sp>
        <p:nvSpPr>
          <p:cNvPr id="3" name="عنصر نائب للمحتوى 2">
            <a:extLst>
              <a:ext uri="{FF2B5EF4-FFF2-40B4-BE49-F238E27FC236}">
                <a16:creationId xmlns:a16="http://schemas.microsoft.com/office/drawing/2014/main" id="{BBB936D1-6E63-432C-BD6F-802F303FC0AD}"/>
              </a:ext>
            </a:extLst>
          </p:cNvPr>
          <p:cNvSpPr>
            <a:spLocks noGrp="1"/>
          </p:cNvSpPr>
          <p:nvPr>
            <p:ph idx="1"/>
          </p:nvPr>
        </p:nvSpPr>
        <p:spPr>
          <a:xfrm>
            <a:off x="0" y="1447800"/>
            <a:ext cx="9144000" cy="5410200"/>
          </a:xfrm>
        </p:spPr>
        <p:style>
          <a:lnRef idx="3">
            <a:schemeClr val="lt1"/>
          </a:lnRef>
          <a:fillRef idx="1">
            <a:schemeClr val="accent1"/>
          </a:fillRef>
          <a:effectRef idx="1">
            <a:schemeClr val="accent1"/>
          </a:effectRef>
          <a:fontRef idx="minor">
            <a:schemeClr val="lt1"/>
          </a:fontRef>
        </p:style>
        <p:txBody>
          <a:bodyPr>
            <a:normAutofit/>
          </a:bodyPr>
          <a:lstStyle/>
          <a:p>
            <a:r>
              <a:rPr kumimoji="0" lang="ar-IQ" sz="6600" b="1" i="0" u="none" strike="noStrike" kern="1200" cap="none" spc="0" normalizeH="0" baseline="0" noProof="0" dirty="0">
                <a:ln>
                  <a:noFill/>
                </a:ln>
                <a:solidFill>
                  <a:srgbClr val="FF0000"/>
                </a:solidFill>
                <a:effectLst/>
                <a:uLnTx/>
                <a:uFillTx/>
                <a:latin typeface="Gill Sans MT"/>
                <a:ea typeface="Calibri" panose="020F0502020204030204" pitchFamily="34" charset="0"/>
                <a:cs typeface="Simplified Arabic" panose="02020603050405020304" pitchFamily="18" charset="-78"/>
              </a:rPr>
              <a:t>الموقع</a:t>
            </a:r>
            <a:r>
              <a:rPr kumimoji="0" lang="ar-IQ" sz="6600" b="1" i="0" u="none" strike="noStrike" kern="1200" cap="none" spc="0" normalizeH="0" baseline="0" noProof="0" dirty="0">
                <a:ln>
                  <a:noFill/>
                </a:ln>
                <a:solidFill>
                  <a:schemeClr val="tx1"/>
                </a:solidFill>
                <a:effectLst/>
                <a:uLnTx/>
                <a:uFillTx/>
                <a:latin typeface="Gill Sans MT"/>
                <a:ea typeface="Calibri" panose="020F0502020204030204" pitchFamily="34" charset="0"/>
                <a:cs typeface="Simplified Arabic" panose="02020603050405020304" pitchFamily="18" charset="-78"/>
              </a:rPr>
              <a:t>( المسار الذي تتبعه الكرة  </a:t>
            </a:r>
            <a:r>
              <a:rPr kumimoji="0" lang="ar-IQ" sz="6600" b="1" i="0" u="none" strike="noStrike" kern="1200" cap="none" spc="0" normalizeH="0" baseline="0" noProof="0" dirty="0">
                <a:ln>
                  <a:noFill/>
                </a:ln>
                <a:solidFill>
                  <a:schemeClr val="accent2">
                    <a:lumMod val="60000"/>
                    <a:lumOff val="40000"/>
                  </a:schemeClr>
                </a:solidFill>
                <a:effectLst/>
                <a:uLnTx/>
                <a:uFillTx/>
                <a:latin typeface="Gill Sans MT"/>
                <a:ea typeface="Calibri" panose="020F0502020204030204" pitchFamily="34" charset="0"/>
                <a:cs typeface="Simplified Arabic" panose="02020603050405020304" pitchFamily="18" charset="-78"/>
              </a:rPr>
              <a:t>والسرعة</a:t>
            </a:r>
            <a:r>
              <a:rPr kumimoji="0" lang="ar-IQ" sz="6600" b="1" i="0" u="none" strike="noStrike" kern="1200" cap="none" spc="0" normalizeH="0" baseline="0" noProof="0" dirty="0">
                <a:ln>
                  <a:noFill/>
                </a:ln>
                <a:solidFill>
                  <a:schemeClr val="tx1"/>
                </a:solidFill>
                <a:effectLst/>
                <a:uLnTx/>
                <a:uFillTx/>
                <a:latin typeface="Gill Sans MT"/>
                <a:ea typeface="Calibri" panose="020F0502020204030204" pitchFamily="34" charset="0"/>
                <a:cs typeface="Simplified Arabic" panose="02020603050405020304" pitchFamily="18" charset="-78"/>
              </a:rPr>
              <a:t> التي تتحرك فيها الكرة</a:t>
            </a:r>
          </a:p>
          <a:p>
            <a:r>
              <a:rPr kumimoji="0" lang="ar-IQ" sz="6600" b="1" i="0" u="none" strike="noStrike" kern="1200" cap="none" spc="0" normalizeH="0" baseline="0" noProof="0" dirty="0">
                <a:ln>
                  <a:noFill/>
                </a:ln>
                <a:solidFill>
                  <a:schemeClr val="tx1"/>
                </a:solidFill>
                <a:effectLst/>
                <a:uLnTx/>
                <a:uFillTx/>
                <a:latin typeface="Gill Sans MT"/>
                <a:ea typeface="Calibri" panose="020F0502020204030204" pitchFamily="34" charset="0"/>
                <a:cs typeface="Simplified Arabic" panose="02020603050405020304" pitchFamily="18" charset="-78"/>
              </a:rPr>
              <a:t> </a:t>
            </a:r>
            <a:r>
              <a:rPr kumimoji="0" lang="ar-IQ" sz="6600" b="1" i="0" u="none" strike="noStrike" kern="1200" cap="none" spc="0" normalizeH="0" baseline="0" noProof="0" dirty="0">
                <a:ln>
                  <a:noFill/>
                </a:ln>
                <a:solidFill>
                  <a:schemeClr val="bg1"/>
                </a:solidFill>
                <a:effectLst/>
                <a:uLnTx/>
                <a:uFillTx/>
                <a:latin typeface="Gill Sans MT"/>
                <a:ea typeface="Calibri" panose="020F0502020204030204" pitchFamily="34" charset="0"/>
                <a:cs typeface="Simplified Arabic" panose="02020603050405020304" pitchFamily="18" charset="-78"/>
              </a:rPr>
              <a:t>والتسارع</a:t>
            </a:r>
            <a:r>
              <a:rPr kumimoji="0" lang="ar-IQ" sz="6600" b="1" i="0" u="none" strike="noStrike" kern="1200" cap="none" spc="0" normalizeH="0" baseline="0" noProof="0" dirty="0">
                <a:ln>
                  <a:noFill/>
                </a:ln>
                <a:solidFill>
                  <a:schemeClr val="tx1"/>
                </a:solidFill>
                <a:effectLst/>
                <a:uLnTx/>
                <a:uFillTx/>
                <a:latin typeface="Gill Sans MT"/>
                <a:ea typeface="Calibri" panose="020F0502020204030204" pitchFamily="34" charset="0"/>
                <a:cs typeface="Simplified Arabic" panose="02020603050405020304" pitchFamily="18" charset="-78"/>
              </a:rPr>
              <a:t> الناتج عن الجاذبية الأرضية</a:t>
            </a:r>
            <a:endParaRPr lang="ar-IQ" sz="6600" dirty="0">
              <a:solidFill>
                <a:schemeClr val="tx1"/>
              </a:solidFill>
            </a:endParaRPr>
          </a:p>
        </p:txBody>
      </p:sp>
    </p:spTree>
    <p:extLst>
      <p:ext uri="{BB962C8B-B14F-4D97-AF65-F5344CB8AC3E}">
        <p14:creationId xmlns:p14="http://schemas.microsoft.com/office/powerpoint/2010/main" val="239247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B58835-57F0-4E82-A030-45F41415C545}"/>
              </a:ext>
            </a:extLst>
          </p:cNvPr>
          <p:cNvSpPr>
            <a:spLocks noGrp="1"/>
          </p:cNvSpPr>
          <p:nvPr>
            <p:ph type="title"/>
          </p:nvPr>
        </p:nvSpPr>
        <p:spPr>
          <a:xfrm>
            <a:off x="0" y="0"/>
            <a:ext cx="9144000" cy="198884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IQ" sz="3600" b="1" dirty="0">
                <a:latin typeface="Arial" panose="020B0604020202020204" pitchFamily="34" charset="0"/>
                <a:cs typeface="Arial" panose="020B0604020202020204" pitchFamily="34" charset="0"/>
              </a:rPr>
              <a:t>نشاط 2: </a:t>
            </a:r>
            <a:r>
              <a:rPr lang="ar-SA"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أرسطو أول من أطلق فكرة </a:t>
            </a:r>
            <a:r>
              <a:rPr lang="ar-SA"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تحلیل</a:t>
            </a:r>
            <a:r>
              <a:rPr lang="ar-SA"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الحركة إلى عناصر، فقد </a:t>
            </a:r>
            <a:r>
              <a:rPr lang="ar-SA"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میّز</a:t>
            </a:r>
            <a:r>
              <a:rPr lang="ar-SA"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لكلّ حركة ستة عناصر هي:</a:t>
            </a:r>
            <a:br>
              <a:rPr lang="ar-IQ" sz="6000" b="1" dirty="0">
                <a:solidFill>
                  <a:srgbClr val="FF0000"/>
                </a:solidFill>
                <a:latin typeface="Arial" panose="020B0604020202020204" pitchFamily="34" charset="0"/>
                <a:ea typeface="Calibri" panose="020F0502020204030204" pitchFamily="34" charset="0"/>
                <a:cs typeface="Arial" panose="020B0604020202020204" pitchFamily="34" charset="0"/>
              </a:rPr>
            </a:br>
            <a:r>
              <a:rPr lang="ar-IQ" sz="5400" b="1" dirty="0">
                <a:latin typeface="Arial" panose="020B0604020202020204" pitchFamily="34" charset="0"/>
                <a:cs typeface="Arial" panose="020B0604020202020204" pitchFamily="34" charset="0"/>
              </a:rPr>
              <a:t>شاهد الفيديو ثم عدد عناصر الحركة ؟</a:t>
            </a:r>
            <a:endParaRPr lang="en-US" sz="5400" b="1" dirty="0">
              <a:latin typeface="Arial" panose="020B0604020202020204" pitchFamily="34" charset="0"/>
              <a:cs typeface="Arial" panose="020B0604020202020204" pitchFamily="34" charset="0"/>
            </a:endParaRPr>
          </a:p>
        </p:txBody>
      </p:sp>
      <p:pic>
        <p:nvPicPr>
          <p:cNvPr id="4" name="WhatsApp Video 2024-09-29 at 2.13.53 PM">
            <a:hlinkClick r:id="" action="ppaction://media"/>
            <a:extLst>
              <a:ext uri="{FF2B5EF4-FFF2-40B4-BE49-F238E27FC236}">
                <a16:creationId xmlns:a16="http://schemas.microsoft.com/office/drawing/2014/main" id="{9A9F74D9-3E3F-464D-A320-2429861422D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988840"/>
            <a:ext cx="9144000" cy="4869160"/>
          </a:xfrm>
        </p:spPr>
      </p:pic>
    </p:spTree>
    <p:extLst>
      <p:ext uri="{BB962C8B-B14F-4D97-AF65-F5344CB8AC3E}">
        <p14:creationId xmlns:p14="http://schemas.microsoft.com/office/powerpoint/2010/main" val="22679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1275</Words>
  <Application>Microsoft Office PowerPoint</Application>
  <PresentationFormat>عرض على الشاشة (4:3)</PresentationFormat>
  <Paragraphs>106</Paragraphs>
  <Slides>26</Slides>
  <Notes>0</Notes>
  <HiddenSlides>0</HiddenSlides>
  <MMClips>1</MMClips>
  <ScaleCrop>false</ScaleCrop>
  <HeadingPairs>
    <vt:vector size="6" baseType="variant">
      <vt:variant>
        <vt:lpstr>الخطوط المستخدمة</vt:lpstr>
      </vt:variant>
      <vt:variant>
        <vt:i4>11</vt:i4>
      </vt:variant>
      <vt:variant>
        <vt:lpstr>نسق</vt:lpstr>
      </vt:variant>
      <vt:variant>
        <vt:i4>3</vt:i4>
      </vt:variant>
      <vt:variant>
        <vt:lpstr>عناوين الشرائح</vt:lpstr>
      </vt:variant>
      <vt:variant>
        <vt:i4>26</vt:i4>
      </vt:variant>
    </vt:vector>
  </HeadingPairs>
  <TitlesOfParts>
    <vt:vector size="40" baseType="lpstr">
      <vt:lpstr>Arabic Typesetting</vt:lpstr>
      <vt:lpstr>Arial</vt:lpstr>
      <vt:lpstr>Calibri</vt:lpstr>
      <vt:lpstr>Calibri Light</vt:lpstr>
      <vt:lpstr>Droid Arabic Kufi</vt:lpstr>
      <vt:lpstr>Gill Sans MT</vt:lpstr>
      <vt:lpstr>Simplified Arabic</vt:lpstr>
      <vt:lpstr>Times New Roman</vt:lpstr>
      <vt:lpstr>Verdana</vt:lpstr>
      <vt:lpstr>Wingdings</vt:lpstr>
      <vt:lpstr>Wingdings 2</vt:lpstr>
      <vt:lpstr>سمة Office</vt:lpstr>
      <vt:lpstr>انقلاب</vt:lpstr>
      <vt:lpstr>Office Theme</vt:lpstr>
      <vt:lpstr>وزارة التعليم العالي والبحث العلمي جامعة البصرة كلية التربية البدنية وعلوم الرياضة</vt:lpstr>
      <vt:lpstr>إرشادات عامة للطلبة </vt:lpstr>
      <vt:lpstr>الفئة المستهدفة </vt:lpstr>
      <vt:lpstr>عرض تقديمي في PowerPoint</vt:lpstr>
      <vt:lpstr>   نشاط : 1 ماهي الحركة ؟                      </vt:lpstr>
      <vt:lpstr>عرض تقديمي في PowerPoint</vt:lpstr>
      <vt:lpstr>عرض تقديمي في PowerPoint</vt:lpstr>
      <vt:lpstr>الحركة هو العلم الذي يدرس الشكل الخارجي لسير الحركة. </vt:lpstr>
      <vt:lpstr>نشاط 2: أرسطو أول من أطلق فكرة تحلیل الحركة إلى عناصر، فقد میّز لكلّ حركة ستة عناصر هي: شاهد الفيديو ثم عدد عناصر الحركة ؟</vt:lpstr>
      <vt:lpstr>عرض تقديمي في PowerPoint</vt:lpstr>
      <vt:lpstr> ويفترض أرسطو كذلك أنَّ للحركة ثلاثة أمور تلزمها حتى تتحقّق هي:</vt:lpstr>
      <vt:lpstr>أبعاد الحركة   Movement Dimensions</vt:lpstr>
      <vt:lpstr>عرض تقديمي في PowerPoint</vt:lpstr>
      <vt:lpstr>عرض تقديمي في PowerPoint</vt:lpstr>
      <vt:lpstr>عرض تقديمي في PowerPoint</vt:lpstr>
      <vt:lpstr>عرض تقديمي في PowerPoint</vt:lpstr>
      <vt:lpstr>نشاط : اختبر نظرك : ماهي الأرقام الموجودة داخل الصورة ؟</vt:lpstr>
      <vt:lpstr>عرض تقديمي في PowerPoint</vt:lpstr>
      <vt:lpstr>عرض تقديمي في PowerPoint</vt:lpstr>
      <vt:lpstr>العوامل التي تؤثر في الحركة Factors That Affect Movement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البصرة.                                                  كلية التربية البدنية وعلوم الرياضة. مادة الكرة الطائرة / المرحلة الثانية / المهارات الأساسية/ د. شهاب غالب شهاب الأسدي</dc:title>
  <dc:creator>مركز ابو حسن</dc:creator>
  <cp:lastModifiedBy>Maher</cp:lastModifiedBy>
  <cp:revision>62</cp:revision>
  <dcterms:created xsi:type="dcterms:W3CDTF">2019-12-02T17:23:21Z</dcterms:created>
  <dcterms:modified xsi:type="dcterms:W3CDTF">2024-10-08T11:26:13Z</dcterms:modified>
</cp:coreProperties>
</file>